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Познавательно-творческий  проект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патриотической направленности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участием детей и родителей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сроки реализации:  апрель-май 2017 г.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Автор проекта: воспитатель высшей квалификационной категории  </a:t>
            </a:r>
            <a:r>
              <a:rPr lang="ru-RU" b="1" dirty="0" err="1" smtClean="0">
                <a:solidFill>
                  <a:srgbClr val="002060"/>
                </a:solidFill>
              </a:rPr>
              <a:t>Алямовская</a:t>
            </a:r>
            <a:r>
              <a:rPr lang="ru-RU" b="1" dirty="0" smtClean="0">
                <a:solidFill>
                  <a:srgbClr val="002060"/>
                </a:solidFill>
              </a:rPr>
              <a:t> Е.В.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mashinarius.ru/upload/iblock/d74/d748cd8b83c7fa2a65124759926c076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142984"/>
            <a:ext cx="7551043" cy="23574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500042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Муниципальное бюджетное дошкольное образовательное учреждение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«Детский сад комбинированного вида №72»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357166"/>
            <a:ext cx="5118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«Мы рисуем мир»</a:t>
            </a:r>
            <a:endParaRPr lang="ru-RU" sz="3600" dirty="0"/>
          </a:p>
        </p:txBody>
      </p:sp>
      <p:pic>
        <p:nvPicPr>
          <p:cNvPr id="14337" name="Picture 1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P_20180508_113527.jpg"/>
          <p:cNvPicPr>
            <a:picLocks noChangeAspect="1" noChangeArrowheads="1"/>
          </p:cNvPicPr>
          <p:nvPr/>
        </p:nvPicPr>
        <p:blipFill>
          <a:blip r:embed="rId3" cstate="print"/>
          <a:srcRect l="8488"/>
          <a:stretch>
            <a:fillRect/>
          </a:stretch>
        </p:blipFill>
        <p:spPr bwMode="auto">
          <a:xfrm>
            <a:off x="500034" y="1142984"/>
            <a:ext cx="8248536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357166"/>
            <a:ext cx="245038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14290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Акция «Полевая почта»</a:t>
            </a:r>
            <a:endParaRPr lang="ru-RU" sz="2800" dirty="0"/>
          </a:p>
        </p:txBody>
      </p:sp>
      <p:pic>
        <p:nvPicPr>
          <p:cNvPr id="23554" name="Picture 2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Ченцов Константин Иванови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857232"/>
            <a:ext cx="3429025" cy="45720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5500702"/>
            <a:ext cx="35982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Матвей Макаров вручает письмо Ченцову Константину Ивановичу,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 ВОВ, рядовой 91-ой Гвардейской стрелковой дивизии, награждён орденом Отечественной войны II степени и медалью «За отвагу»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IMG-20180509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57232"/>
            <a:ext cx="3911231" cy="521497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6143644"/>
            <a:ext cx="4000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"Полевая почта".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ветерану вручил Алеша Киселев.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4282" y="285728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IMG-20180509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3786215" cy="5048286"/>
          </a:xfrm>
          <a:prstGeom prst="rect">
            <a:avLst/>
          </a:prstGeom>
          <a:noFill/>
        </p:spPr>
      </p:pic>
      <p:pic>
        <p:nvPicPr>
          <p:cNvPr id="24579" name="Picture 3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IMG-20180509-WA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785794"/>
            <a:ext cx="3928644" cy="47710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5786454"/>
            <a:ext cx="4214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"Полевая почта".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Дрожжина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Раиса Ивановна.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ветерану вручила Катя Кузнецова.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5715016"/>
            <a:ext cx="3786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"Полевая почта".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ветерану вручила семья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Шмелева.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IMG-20180509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85794"/>
            <a:ext cx="3786150" cy="5048199"/>
          </a:xfrm>
          <a:prstGeom prst="rect">
            <a:avLst/>
          </a:prstGeom>
          <a:noFill/>
        </p:spPr>
      </p:pic>
      <p:pic>
        <p:nvPicPr>
          <p:cNvPr id="25603" name="Picture 3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IMG-20180509-WA0015.jpg"/>
          <p:cNvPicPr>
            <a:picLocks noChangeAspect="1" noChangeArrowheads="1"/>
          </p:cNvPicPr>
          <p:nvPr/>
        </p:nvPicPr>
        <p:blipFill>
          <a:blip r:embed="rId4" cstate="print"/>
          <a:srcRect t="8837"/>
          <a:stretch>
            <a:fillRect/>
          </a:stretch>
        </p:blipFill>
        <p:spPr bwMode="auto">
          <a:xfrm>
            <a:off x="5143504" y="928670"/>
            <a:ext cx="2871922" cy="46471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5929330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"Полевая почта".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ветеранам вручил Сергей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Веденин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5643578"/>
            <a:ext cx="3214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"Полевая почта". Письмо ветеранам вручила семья Вани Костина.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Михаил Петрович Елизаров прошел всю воюну, был разведчиком , трижды ране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28604"/>
            <a:ext cx="6477045" cy="48577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00100" y="5357826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"Полевая почта".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Михаил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Петрович Елизаров,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1925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г.р.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ВОВ был разведчиком, прошел всю войну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вручила семья Алены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узнецовой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85728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IMG-20180509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714356"/>
            <a:ext cx="3714724" cy="4952965"/>
          </a:xfrm>
          <a:prstGeom prst="rect">
            <a:avLst/>
          </a:prstGeom>
          <a:noFill/>
        </p:spPr>
      </p:pic>
      <p:pic>
        <p:nvPicPr>
          <p:cNvPr id="27651" name="Picture 3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IMG-20180509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658793"/>
            <a:ext cx="2786082" cy="495303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28662" y="5786454"/>
            <a:ext cx="3857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"Полевая почта".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ветерану вручил Ваня Бурцев.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5643578"/>
            <a:ext cx="3500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"Полевая почта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".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Нина Павловна Кулич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вручил Максим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Витюк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u="sng" dirty="0" smtClean="0">
                <a:solidFill>
                  <a:srgbClr val="FF0000"/>
                </a:solidFill>
              </a:rPr>
              <a:t>Актуальность проекта</a:t>
            </a:r>
            <a:endParaRPr lang="ru-RU" sz="3200" u="sng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/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Патриотическое воспитание подрастающего поколения всегда являлось одной из важнейших задач современного общества. Детство – самая благодатная пора для привития священного чувства любви к Родине. Под патриотическим воспитанием понимается формирование у </a:t>
            </a:r>
            <a:r>
              <a:rPr lang="ru-RU" sz="2400" dirty="0" smtClean="0">
                <a:solidFill>
                  <a:srgbClr val="002060"/>
                </a:solidFill>
              </a:rPr>
              <a:t>детей </a:t>
            </a:r>
            <a:r>
              <a:rPr lang="ru-RU" sz="2400" dirty="0" smtClean="0">
                <a:solidFill>
                  <a:srgbClr val="002060"/>
                </a:solidFill>
              </a:rPr>
              <a:t>любви к своей </a:t>
            </a:r>
            <a:r>
              <a:rPr lang="ru-RU" sz="2400" dirty="0" smtClean="0">
                <a:solidFill>
                  <a:srgbClr val="002060"/>
                </a:solidFill>
              </a:rPr>
              <a:t>Родине. Создание </a:t>
            </a:r>
            <a:r>
              <a:rPr lang="ru-RU" sz="2400" dirty="0" smtClean="0">
                <a:solidFill>
                  <a:srgbClr val="002060"/>
                </a:solidFill>
              </a:rPr>
              <a:t>проекта «Я </a:t>
            </a:r>
            <a:r>
              <a:rPr lang="ru-RU" sz="2400" dirty="0" smtClean="0">
                <a:solidFill>
                  <a:srgbClr val="002060"/>
                </a:solidFill>
              </a:rPr>
              <a:t>помню! </a:t>
            </a:r>
            <a:r>
              <a:rPr lang="ru-RU" sz="2400" dirty="0" smtClean="0">
                <a:solidFill>
                  <a:srgbClr val="002060"/>
                </a:solidFill>
              </a:rPr>
              <a:t>Я </a:t>
            </a:r>
            <a:r>
              <a:rPr lang="ru-RU" sz="2400" dirty="0" smtClean="0">
                <a:solidFill>
                  <a:srgbClr val="002060"/>
                </a:solidFill>
              </a:rPr>
              <a:t>горжусь!» </a:t>
            </a:r>
            <a:r>
              <a:rPr lang="ru-RU" sz="2400" dirty="0" smtClean="0">
                <a:solidFill>
                  <a:srgbClr val="002060"/>
                </a:solidFill>
              </a:rPr>
              <a:t>направлено </a:t>
            </a:r>
            <a:r>
              <a:rPr lang="ru-RU" sz="2400" dirty="0" smtClean="0">
                <a:solidFill>
                  <a:srgbClr val="002060"/>
                </a:solidFill>
              </a:rPr>
              <a:t>на формирование </a:t>
            </a:r>
            <a:r>
              <a:rPr lang="ru-RU" sz="2400" dirty="0" smtClean="0">
                <a:solidFill>
                  <a:srgbClr val="002060"/>
                </a:solidFill>
              </a:rPr>
              <a:t>у дошкольников чувства гордости за свой народ, уважения к его </a:t>
            </a:r>
            <a:r>
              <a:rPr lang="ru-RU" sz="2400" dirty="0" smtClean="0">
                <a:solidFill>
                  <a:srgbClr val="002060"/>
                </a:solidFill>
              </a:rPr>
              <a:t>свершениям. Данный проект предполагает </a:t>
            </a:r>
            <a:r>
              <a:rPr lang="ru-RU" sz="2400" dirty="0" smtClean="0">
                <a:solidFill>
                  <a:srgbClr val="002060"/>
                </a:solidFill>
              </a:rPr>
              <a:t>привлечение детей и родителей к изучению знаменательных дат Великой Отечественной </a:t>
            </a:r>
            <a:r>
              <a:rPr lang="ru-RU" sz="2400" dirty="0" smtClean="0">
                <a:solidFill>
                  <a:srgbClr val="002060"/>
                </a:solidFill>
              </a:rPr>
              <a:t>Войны и </a:t>
            </a:r>
            <a:r>
              <a:rPr lang="ru-RU" sz="2400" dirty="0" smtClean="0">
                <a:solidFill>
                  <a:srgbClr val="002060"/>
                </a:solidFill>
              </a:rPr>
              <a:t>участию в </a:t>
            </a:r>
            <a:r>
              <a:rPr lang="ru-RU" sz="2400" dirty="0" smtClean="0">
                <a:solidFill>
                  <a:srgbClr val="002060"/>
                </a:solidFill>
              </a:rPr>
              <a:t>мероприятиях, посвященных празднику Победы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/>
            <a:endParaRPr lang="ru-RU" dirty="0" smtClean="0"/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патриотические чувства у дошкольников, уважение и гордость за подвиг нашего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народа.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дошкольников с историческими фактами военных лет, доступных детям;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с произведениями художественной литературы и с музыкой военных лет;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нравственно патриотические чувства через совместные мероприятия с участием детей, родителей и педагогов;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Пробуждать интерес к прошлому нашего города, страны.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воспитатель, дети,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познавательно-творческий.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rgbClr val="FF0000"/>
                </a:solidFill>
              </a:rPr>
              <a:t>Этапы реализации проекта:</a:t>
            </a:r>
            <a:endParaRPr lang="ru-RU" sz="3600" dirty="0" smtClean="0">
              <a:solidFill>
                <a:srgbClr val="FF0000"/>
              </a:solidFill>
            </a:endParaRPr>
          </a:p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1.Подготовительный: работа с методической литературой, составление плана работы.</a:t>
            </a:r>
          </a:p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2. Практический: реализация проекта;</a:t>
            </a:r>
          </a:p>
          <a:p>
            <a:pPr algn="just"/>
            <a:r>
              <a:rPr lang="ru-RU" sz="3600" dirty="0" smtClean="0">
                <a:solidFill>
                  <a:srgbClr val="002060"/>
                </a:solidFill>
              </a:rPr>
              <a:t>3.Итоговый.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Мероприятия, реализуемые в ходе проекта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Совместная деятельность детей и их родителей по подготовке к акции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«Полевая почта»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 Рассматривание иллюстраций к художественным произведениям о войне, армии, Победе;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3.Проведение конкурса чтецов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«Я помню! Я горжусь!;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4.Проведение НОД по художественному творчеству (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аппликация\рисование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 Беседы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«Полевая почта»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«Письма с фронта. Что они нам расскажут?»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«Этот день Победы!»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«Блокадный Ленинград»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Дети войны»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Проведение сюжетно-ролевых игр.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Чтение художественных произведений: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 Митяев Почему армия родная»; Я.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Пинясов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«Обыкновенные варежки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 Коржиков «Что случилось на войне», Е. Благинина « Шинель».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Выставка  рисунков  и аппликаций  на тему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«День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Победы».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14282" y="142852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285728"/>
            <a:ext cx="68580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Квест-игра</a:t>
            </a:r>
            <a:r>
              <a:rPr lang="ru-RU" sz="24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 «Победа»</a:t>
            </a:r>
            <a:endParaRPr lang="ru-RU" sz="2400" dirty="0"/>
          </a:p>
        </p:txBody>
      </p:sp>
      <p:pic>
        <p:nvPicPr>
          <p:cNvPr id="18434" name="Picture 2" descr="https://i.mycdn.me/image?id=868967555126&amp;t=3&amp;plc=WEB&amp;tkn=*XpM6l4zpWGAN3ac5w66ucvbmyF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785794"/>
            <a:ext cx="417912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s://i.mycdn.me/image?id=868967867190&amp;t=3&amp;plc=WEB&amp;tkn=*YdXr8xaTAh1dIJCCuw275EN58X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000108"/>
            <a:ext cx="3857652" cy="257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s://i.mycdn.me/image?id=868967895094&amp;t=3&amp;plc=WEB&amp;tkn=*ls0SiktRzq0Ec0zFWq-bN62rsG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643314"/>
            <a:ext cx="4143404" cy="2762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0" name="Picture 8" descr="https://i.mycdn.me/image?id=868967544630&amp;t=3&amp;plc=WEB&amp;tkn=*rc167SLBH1KCmpm9ZhGgKU1Zhf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714752"/>
            <a:ext cx="417912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42852"/>
            <a:ext cx="1928826" cy="134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142852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285728"/>
            <a:ext cx="6929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Подготовка к акции «Полевая почта»</a:t>
            </a:r>
            <a:endParaRPr lang="ru-RU" sz="2800" dirty="0"/>
          </a:p>
        </p:txBody>
      </p:sp>
      <p:pic>
        <p:nvPicPr>
          <p:cNvPr id="17410" name="Picture 2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P_20180503_093230.jpg"/>
          <p:cNvPicPr>
            <a:picLocks noChangeAspect="1" noChangeArrowheads="1"/>
          </p:cNvPicPr>
          <p:nvPr/>
        </p:nvPicPr>
        <p:blipFill>
          <a:blip r:embed="rId3" cstate="print"/>
          <a:srcRect l="5143"/>
          <a:stretch>
            <a:fillRect/>
          </a:stretch>
        </p:blipFill>
        <p:spPr bwMode="auto">
          <a:xfrm>
            <a:off x="357158" y="1000108"/>
            <a:ext cx="8429652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P_20180503_095753.jpg"/>
          <p:cNvPicPr>
            <a:picLocks noChangeAspect="1" noChangeArrowheads="1"/>
          </p:cNvPicPr>
          <p:nvPr/>
        </p:nvPicPr>
        <p:blipFill>
          <a:blip r:embed="rId4" cstate="print"/>
          <a:srcRect l="12253" r="14227"/>
          <a:stretch>
            <a:fillRect/>
          </a:stretch>
        </p:blipFill>
        <p:spPr bwMode="auto">
          <a:xfrm>
            <a:off x="285720" y="4929198"/>
            <a:ext cx="233337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714356"/>
            <a:ext cx="224618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85728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428604"/>
            <a:ext cx="72866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cs typeface="Aharoni" panose="02010803020104030203" pitchFamily="2" charset="-79"/>
              </a:rPr>
              <a:t>«Парад Победы на Красной площади»</a:t>
            </a:r>
            <a:endParaRPr lang="ru-RU" sz="3200" dirty="0"/>
          </a:p>
        </p:txBody>
      </p:sp>
      <p:pic>
        <p:nvPicPr>
          <p:cNvPr id="16385" name="Picture 1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P_20180508_115456.jpg"/>
          <p:cNvPicPr>
            <a:picLocks noChangeAspect="1" noChangeArrowheads="1"/>
          </p:cNvPicPr>
          <p:nvPr/>
        </p:nvPicPr>
        <p:blipFill>
          <a:blip r:embed="rId3" cstate="print"/>
          <a:srcRect t="11375"/>
          <a:stretch>
            <a:fillRect/>
          </a:stretch>
        </p:blipFill>
        <p:spPr bwMode="auto">
          <a:xfrm>
            <a:off x="214282" y="964481"/>
            <a:ext cx="5514801" cy="2750271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 t="16575"/>
          <a:stretch>
            <a:fillRect/>
          </a:stretch>
        </p:blipFill>
        <p:spPr bwMode="auto">
          <a:xfrm>
            <a:off x="2643174" y="3786190"/>
            <a:ext cx="6072294" cy="2850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48337" y="1142984"/>
            <a:ext cx="306297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571480"/>
            <a:ext cx="3216852" cy="225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 descr="https://i.mycdn.me/image?id=868968015670&amp;t=3&amp;plc=WEB&amp;tkn=*2H-3MJNf3rrob3nQABQKZSc6OU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8604"/>
            <a:ext cx="4750516" cy="3167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https://i.mycdn.me/image?id=868968056630&amp;t=3&amp;plc=WEB&amp;tkn=*ePQFIpDdZAvHNUArsjANqLndMX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3429000"/>
            <a:ext cx="4607714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5" name="Picture 5" descr="C:\Users\ФФФ\Desktop\защита на категорию\комплексно-тематическое планирование\ДОУ 72 - нормальная\проекты и досуги в группе\проекты\проект Фронтовое письмо-треугольник\P_20180507_0944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857628"/>
            <a:ext cx="3977534" cy="2238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328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AAA</cp:lastModifiedBy>
  <cp:revision>12</cp:revision>
  <dcterms:created xsi:type="dcterms:W3CDTF">2018-05-09T16:54:05Z</dcterms:created>
  <dcterms:modified xsi:type="dcterms:W3CDTF">2018-05-09T18:38:41Z</dcterms:modified>
</cp:coreProperties>
</file>