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64" r:id="rId2"/>
    <p:sldId id="267" r:id="rId3"/>
    <p:sldId id="256" r:id="rId4"/>
    <p:sldId id="257" r:id="rId5"/>
    <p:sldId id="258" r:id="rId6"/>
    <p:sldId id="263" r:id="rId7"/>
    <p:sldId id="260" r:id="rId8"/>
    <p:sldId id="262" r:id="rId9"/>
    <p:sldId id="261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84BB-B447-41CD-99D1-19AC4A333136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F6637-4027-43F0-8C0C-660F01FD94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990656" cy="1802631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Путешествие 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en-US" sz="4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 страну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Фольклор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581128"/>
            <a:ext cx="7992888" cy="93610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НОД по ознакомлению с малыми фольклорными формами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 произведениям Б. Шергина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Подготовили: Е.В. Алямовская и Н.С.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Кучерова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на-горе-то-калина-_2_.wav">
            <a:hlinkClick r:id="" action="ppaction://media"/>
          </p:cNvPr>
          <p:cNvPicPr>
            <a:picLocks noRot="1" noChangeAspect="1"/>
          </p:cNvPicPr>
          <p:nvPr>
            <a:wavAudioFile r:embed="rId1" name="на-горе-то-калина-_2_.wav"/>
          </p:nvPr>
        </p:nvPicPr>
        <p:blipFill>
          <a:blip r:embed="rId3" cstate="print"/>
          <a:stretch>
            <a:fillRect/>
          </a:stretch>
        </p:blipFill>
        <p:spPr>
          <a:xfrm>
            <a:off x="8172400" y="5805264"/>
            <a:ext cx="520824" cy="520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990656" cy="1802631"/>
          </a:xfrm>
        </p:spPr>
        <p:txBody>
          <a:bodyPr>
            <a:normAutofit fontScale="90000"/>
          </a:bodyPr>
          <a:lstStyle/>
          <a:p>
            <a:r>
              <a:rPr lang="ru-RU" sz="73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ГОРОД</a:t>
            </a: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ПОСЛОВИЦ И ПОГОВОРОК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yam_aa\Desktop\ЗАЩ КАТ\комплексно-тематическое планирование\Группа 5 2019-2023\Семинар Малые фольклорные формы\картинки по пословицам\Длинная нитка - ленивая швея.jpg"/>
          <p:cNvPicPr>
            <a:picLocks noChangeAspect="1" noChangeArrowheads="1"/>
          </p:cNvPicPr>
          <p:nvPr/>
        </p:nvPicPr>
        <p:blipFill>
          <a:blip r:embed="rId2" cstate="print"/>
          <a:srcRect l="1989" r="3434"/>
          <a:stretch>
            <a:fillRect/>
          </a:stretch>
        </p:blipFill>
        <p:spPr bwMode="auto">
          <a:xfrm>
            <a:off x="5148064" y="1196752"/>
            <a:ext cx="3312368" cy="4443212"/>
          </a:xfrm>
          <a:prstGeom prst="rect">
            <a:avLst/>
          </a:prstGeom>
          <a:noFill/>
        </p:spPr>
      </p:pic>
      <p:pic>
        <p:nvPicPr>
          <p:cNvPr id="12" name="mce-15738" descr="Рис. Е. Корегино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808"/>
            <a:ext cx="388843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AutoShape 4" descr="https://s1.slide-share.ru/s_slide/9df660ef3bb3b593dc73ccd7fe9fed59/55c2c8d2-583b-4e97-9302-c4841cdd01e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s1.slide-share.ru/s_slide/9df660ef3bb3b593dc73ccd7fe9fed59/55c2c8d2-583b-4e97-9302-c4841cdd01e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https://s1.slide-share.ru/s_slide/9df660ef3bb3b593dc73ccd7fe9fed59/55c2c8d2-583b-4e97-9302-c4841cdd01e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mce-17106" descr="Рис. Е. Корегино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96752"/>
            <a:ext cx="360040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mce-17189" descr="Рис. Е. Корегино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96752"/>
            <a:ext cx="297371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mce-17274" descr="Рис. Е. Корегиной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933056"/>
            <a:ext cx="215265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alyam_aa\Desktop\ЗАЩ КАТ\комплексно-тематическое планирование\Группа 5 2019-2023\Семинар Малые фольклорные формы\картинки по пословицам\odno_delo_0005.jpg"/>
          <p:cNvPicPr>
            <a:picLocks noChangeAspect="1" noChangeArrowheads="1"/>
          </p:cNvPicPr>
          <p:nvPr/>
        </p:nvPicPr>
        <p:blipFill>
          <a:blip r:embed="rId2" cstate="print"/>
          <a:srcRect t="2893"/>
          <a:stretch>
            <a:fillRect/>
          </a:stretch>
        </p:blipFill>
        <p:spPr bwMode="auto">
          <a:xfrm>
            <a:off x="1331640" y="1268760"/>
            <a:ext cx="6268378" cy="444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filed15-24.my.mail.ru/pic?url=https%3A%2F%2Fimg-fotki.yandex.ru%2Fget%2F6432%2F58581001.b1%2F0_a72fa_db000446_orig.png&amp;mw=&amp;mh=&amp;sig=e881c042712698edf28f94101fe4c0d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548680"/>
            <a:ext cx="5724128" cy="5627460"/>
          </a:xfrm>
          <a:prstGeom prst="rect">
            <a:avLst/>
          </a:prstGeom>
          <a:noFill/>
        </p:spPr>
      </p:pic>
      <p:pic>
        <p:nvPicPr>
          <p:cNvPr id="3" name="музыка-_2_.wav">
            <a:hlinkClick r:id="" action="ppaction://media"/>
          </p:cNvPr>
          <p:cNvPicPr>
            <a:picLocks noRot="1" noChangeAspect="1"/>
          </p:cNvPicPr>
          <p:nvPr>
            <a:wavAudioFile r:embed="rId1" name="музыка-_2_.wav"/>
          </p:nvPr>
        </p:nvPicPr>
        <p:blipFill>
          <a:blip r:embed="rId4" cstate="print"/>
          <a:stretch>
            <a:fillRect/>
          </a:stretch>
        </p:blipFill>
        <p:spPr>
          <a:xfrm>
            <a:off x="9396536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un9-76.userapi.com/impg/R4RZAx8qp5LvJaR_dlGghIh3FGDsAEtvvHBNVw/wpcBpZmUAOg.jpg?size=604x371&amp;quality=96&amp;sign=281b90a69e418d99b4af5a01eca1d843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284984"/>
            <a:ext cx="2843808" cy="357301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своим ласкается,</a:t>
            </a:r>
            <a:br>
              <a:rPr lang="ru-RU" dirty="0" smtClean="0"/>
            </a:br>
            <a:r>
              <a:rPr lang="ru-RU" dirty="0" smtClean="0"/>
              <a:t>На чужих ругается.</a:t>
            </a:r>
            <a:br>
              <a:rPr lang="ru-RU" dirty="0" smtClean="0"/>
            </a:br>
            <a:r>
              <a:rPr lang="ru-RU" dirty="0" smtClean="0"/>
              <a:t>У своего теремочка</a:t>
            </a:r>
            <a:br>
              <a:rPr lang="ru-RU" dirty="0" smtClean="0"/>
            </a:br>
            <a:r>
              <a:rPr lang="ru-RU" dirty="0" smtClean="0"/>
              <a:t>Сидит на цепочке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6216" y="3645024"/>
            <a:ext cx="2627784" cy="321297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Живёт в доме хозяин:</a:t>
            </a:r>
          </a:p>
          <a:p>
            <a:pPr algn="ctr"/>
            <a:r>
              <a:rPr lang="ru-RU" dirty="0" smtClean="0"/>
              <a:t>Шубка атласная,</a:t>
            </a:r>
          </a:p>
          <a:p>
            <a:pPr algn="ctr"/>
            <a:r>
              <a:rPr lang="ru-RU" dirty="0" smtClean="0"/>
              <a:t>Лапки бархатные,</a:t>
            </a:r>
          </a:p>
          <a:p>
            <a:pPr algn="ctr"/>
            <a:r>
              <a:rPr lang="ru-RU" dirty="0" smtClean="0"/>
              <a:t>Ушки чуткие.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0"/>
            <a:ext cx="3923928" cy="36450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Нет ни рук, ни ног у зверя,</a:t>
            </a:r>
          </a:p>
          <a:p>
            <a:pPr algn="ctr"/>
            <a:r>
              <a:rPr lang="ru-RU" dirty="0" smtClean="0"/>
              <a:t>И не нужно, не потеря-</a:t>
            </a:r>
          </a:p>
          <a:p>
            <a:pPr algn="ctr"/>
            <a:r>
              <a:rPr lang="ru-RU" dirty="0" smtClean="0"/>
              <a:t>Она легко в траве скользит,</a:t>
            </a:r>
          </a:p>
          <a:p>
            <a:pPr algn="ctr"/>
            <a:r>
              <a:rPr lang="ru-RU" dirty="0" smtClean="0"/>
              <a:t>А приблизишься шипит.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43808" y="3284984"/>
            <a:ext cx="2354560" cy="77038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Оно из золота или платины</a:t>
            </a:r>
          </a:p>
          <a:p>
            <a:pPr algn="ctr"/>
            <a:r>
              <a:rPr lang="ru-RU" sz="1400" dirty="0" smtClean="0"/>
              <a:t>И блестит  замечательно!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5220072" cy="328498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Всем героям он герой.</a:t>
            </a:r>
            <a:br>
              <a:rPr lang="ru-RU" dirty="0" smtClean="0"/>
            </a:br>
            <a:r>
              <a:rPr lang="ru-RU" dirty="0" smtClean="0"/>
              <a:t>Нету сказки ни одной,</a:t>
            </a:r>
            <a:br>
              <a:rPr lang="ru-RU" dirty="0" smtClean="0"/>
            </a:br>
            <a:r>
              <a:rPr lang="ru-RU" dirty="0" smtClean="0"/>
              <a:t>Где б чудак не появлялся</a:t>
            </a:r>
            <a:br>
              <a:rPr lang="ru-RU" dirty="0" smtClean="0"/>
            </a:br>
            <a:r>
              <a:rPr lang="ru-RU" dirty="0" smtClean="0"/>
              <a:t>И умней не оказался.</a:t>
            </a:r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2843808" y="3645024"/>
            <a:ext cx="3672408" cy="3212976"/>
            <a:chOff x="2843808" y="3645024"/>
            <a:chExt cx="3672408" cy="321297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220072" y="3645024"/>
              <a:ext cx="1296144" cy="32129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843808" y="4077072"/>
              <a:ext cx="2376264" cy="2780928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028384" y="50851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164288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458" name="AutoShape 2" descr="https://ds03.infourok.ru/uploads/ex/1065/0003a65c-fb2ce8a8/img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https://ds03.infourok.ru/uploads/ex/1065/0003a65c-fb2ce8a8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6" name="Picture 12" descr="C:\Users\alyam_aa\Desktop\ЗАЩ КАТ\комплексно-тематическое планирование\Группа 5 2019-2023\Семинар Малые фольклорные формы\photo101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55417" cy="3573016"/>
          </a:xfrm>
          <a:prstGeom prst="rect">
            <a:avLst/>
          </a:prstGeom>
          <a:noFill/>
        </p:spPr>
      </p:pic>
      <p:pic>
        <p:nvPicPr>
          <p:cNvPr id="16387" name="Picture 3" descr="shergin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2232248" cy="2861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1" name="Picture 7" descr="http://vdvsp.ru/pic/news/14949287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33774"/>
            <a:ext cx="6096000" cy="3324226"/>
          </a:xfrm>
          <a:prstGeom prst="rect">
            <a:avLst/>
          </a:prstGeom>
          <a:noFill/>
        </p:spPr>
      </p:pic>
      <p:pic>
        <p:nvPicPr>
          <p:cNvPr id="16395" name="Picture 11" descr="http://centrmamontovoi.ru/wp-content/uploads/2019/09/DSC02332-1.jpg"/>
          <p:cNvPicPr>
            <a:picLocks noChangeAspect="1" noChangeArrowheads="1"/>
          </p:cNvPicPr>
          <p:nvPr/>
        </p:nvPicPr>
        <p:blipFill>
          <a:blip r:embed="rId5" cstate="print"/>
          <a:srcRect l="4234" r="4956"/>
          <a:stretch>
            <a:fillRect/>
          </a:stretch>
        </p:blipFill>
        <p:spPr bwMode="auto">
          <a:xfrm>
            <a:off x="4535488" y="0"/>
            <a:ext cx="460851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66</Words>
  <Application>Microsoft Office PowerPoint</Application>
  <PresentationFormat>Экран (4:3)</PresentationFormat>
  <Paragraphs>16</Paragraphs>
  <Slides>10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Путешествие  в страну Фольклор</vt:lpstr>
      <vt:lpstr>ГОРОД ПОСЛОВИЦ И ПОГОВОРОК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Длинная нитка – ленивая швея </dc:title>
  <dc:creator>Andrey A. Alyamovskiy</dc:creator>
  <cp:lastModifiedBy>alyam_aa</cp:lastModifiedBy>
  <cp:revision>45</cp:revision>
  <dcterms:created xsi:type="dcterms:W3CDTF">2022-01-02T11:09:52Z</dcterms:created>
  <dcterms:modified xsi:type="dcterms:W3CDTF">2022-01-25T06:30:53Z</dcterms:modified>
</cp:coreProperties>
</file>