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59" autoAdjust="0"/>
  </p:normalViewPr>
  <p:slideViewPr>
    <p:cSldViewPr>
      <p:cViewPr varScale="1">
        <p:scale>
          <a:sx n="88" d="100"/>
          <a:sy n="88" d="100"/>
        </p:scale>
        <p:origin x="84" y="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23728" y="1700808"/>
            <a:ext cx="6172200" cy="1894362"/>
          </a:xfrm>
        </p:spPr>
        <p:txBody>
          <a:bodyPr>
            <a:normAutofit/>
          </a:bodyPr>
          <a:lstStyle/>
          <a:p>
            <a:pPr algn="ctr"/>
            <a:r>
              <a:rPr lang="ru-RU" sz="3200" i="1" dirty="0">
                <a:latin typeface="Times New Roman" pitchFamily="18" charset="0"/>
                <a:cs typeface="Times New Roman" pitchFamily="18" charset="0"/>
              </a:rPr>
              <a:t>Описание картины В. Серова «Девочка с персиками»</a:t>
            </a:r>
            <a:br>
              <a:rPr lang="ru-RU" sz="3200" i="1" dirty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657926"/>
          </a:xfrm>
        </p:spPr>
        <p:txBody>
          <a:bodyPr>
            <a:normAutofit/>
          </a:bodyPr>
          <a:lstStyle/>
          <a:p>
            <a:r>
              <a:rPr lang="ru-RU" sz="1200" dirty="0"/>
              <a:t>Воспитатель высшей квалификационной категории: Е.В. </a:t>
            </a:r>
            <a:r>
              <a:rPr lang="ru-RU" sz="1200" dirty="0" err="1"/>
              <a:t>Алямовская</a:t>
            </a:r>
            <a:endParaRPr lang="ru-RU" sz="12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786974" y="214290"/>
            <a:ext cx="2286016" cy="603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14290"/>
            <a:ext cx="8072494" cy="1071570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	Одной из самых известных картин Валентина Серова является «Девочка с персиками».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357586" cy="4769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1571612"/>
            <a:ext cx="4306283" cy="4763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858544" y="274638"/>
            <a:ext cx="1357322" cy="20113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142852"/>
            <a:ext cx="8286808" cy="1000132"/>
          </a:xfrm>
        </p:spPr>
        <p:txBody>
          <a:bodyPr>
            <a:normAutofit fontScale="25000" lnSpcReduction="2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sz="9600" dirty="0"/>
              <a:t>Приехав погостить в усадьбу Абрамцево к меценату Савве Мамонтову, Серов увидел там его 12 летнюю дочь -  Верочку и захотел написать её портрет.</a:t>
            </a:r>
          </a:p>
          <a:p>
            <a:endParaRPr lang="ru-RU" sz="72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sz="2000" dirty="0"/>
              <a:t>                                                          </a:t>
            </a:r>
            <a:r>
              <a:rPr lang="ru-RU" dirty="0"/>
              <a:t>   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285860"/>
            <a:ext cx="4059528" cy="2549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мамант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4071942"/>
            <a:ext cx="2071559" cy="25248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мамант д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57752" y="2143116"/>
            <a:ext cx="3579901" cy="3857652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858544" y="274638"/>
            <a:ext cx="928694" cy="20113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14290"/>
            <a:ext cx="8072494" cy="2214578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/>
              <a:t>	С холста на нас смотрит девочка – подросток. Её взгляд внимательный, открытый и прямой. Тёмные, густые волосы непослушны и растрёпаны . Розоватые губы сомкнуты и, кажется ,что из них вот-вот вырвется задорный смех. Весь вид девочки говорит о том, что ей с трудом удаётся позировать художнику. Она с радостью побежала бы играть во двор.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12" y="2500306"/>
            <a:ext cx="4035907" cy="4071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644230" y="274638"/>
            <a:ext cx="785818" cy="32972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85728"/>
            <a:ext cx="8001056" cy="1857388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sz="2800" dirty="0"/>
              <a:t>Лёгкая розоватая блузка с кокетливым бантиком в горошек и гвоздикой для украшения, нежные персики на белоснежной накрахмаленной скатерти, всё это подчёркивает молодость и жизнерадостность девушки.</a:t>
            </a:r>
          </a:p>
          <a:p>
            <a:endParaRPr lang="ru-RU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4286256"/>
            <a:ext cx="2292511" cy="236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 cstate="print"/>
          <a:srcRect l="23449" t="72177" r="13530"/>
          <a:stretch>
            <a:fillRect/>
          </a:stretch>
        </p:blipFill>
        <p:spPr bwMode="auto">
          <a:xfrm>
            <a:off x="4572000" y="2143116"/>
            <a:ext cx="3803223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/>
          <a:srcRect l="16294" t="22095" r="15270" b="26350"/>
          <a:stretch>
            <a:fillRect/>
          </a:stretch>
        </p:blipFill>
        <p:spPr bwMode="auto">
          <a:xfrm>
            <a:off x="714348" y="3143248"/>
            <a:ext cx="351474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1072858" y="274638"/>
            <a:ext cx="1071570" cy="55832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58" y="214290"/>
            <a:ext cx="8072494" cy="1142984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/>
              <a:t>	</a:t>
            </a:r>
            <a:r>
              <a:rPr lang="ru-RU" sz="2800" dirty="0"/>
              <a:t>Вся комната наполнена светом. Солнечные блики отражаются повсюду – на стене, старинной мебели, майоликовой тарелочке и ноже. </a:t>
            </a: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571612"/>
            <a:ext cx="2435526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572008"/>
            <a:ext cx="3579039" cy="159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29124" y="1785926"/>
            <a:ext cx="3690437" cy="4082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358478" y="274638"/>
            <a:ext cx="1785950" cy="32258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28596" y="214290"/>
            <a:ext cx="8072494" cy="1000132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	За окном виднеется прекрасный осенний пейзаж.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736" y="1142984"/>
            <a:ext cx="3814781" cy="4998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H="1">
            <a:off x="10215602" y="274638"/>
            <a:ext cx="1643074" cy="458312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57224" y="285728"/>
            <a:ext cx="7572428" cy="164307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dirty="0"/>
              <a:t>	Для картины Серов подобрал тёплые и светлые тона, которые отражают энергию и радость жизни Верочки, а также передают авторское отношение к ней - тепла и любви.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2143116"/>
            <a:ext cx="3857652" cy="4267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0"/>
            <a:ext cx="8229600" cy="27463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357166"/>
            <a:ext cx="7929618" cy="1357322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400" dirty="0"/>
              <a:t>	Картина, написанная более ста лет назад, и сегодня восхищает своей жизненностью и красотой.</a:t>
            </a:r>
          </a:p>
          <a:p>
            <a:pPr algn="just"/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9673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endParaRPr lang="ru-RU" dirty="0"/>
          </a:p>
        </p:txBody>
      </p:sp>
      <p:pic>
        <p:nvPicPr>
          <p:cNvPr id="2052" name="Picture 4" descr="http://www.vremyaperemen.ru/wp-content/gallery/tretyakovka_09-04-2014/dsc00733.jpg"/>
          <p:cNvPicPr>
            <a:picLocks noChangeAspect="1" noChangeArrowheads="1"/>
          </p:cNvPicPr>
          <p:nvPr/>
        </p:nvPicPr>
        <p:blipFill>
          <a:blip r:embed="rId2" cstate="print"/>
          <a:srcRect l="25150"/>
          <a:stretch>
            <a:fillRect/>
          </a:stretch>
        </p:blipFill>
        <p:spPr bwMode="auto">
          <a:xfrm>
            <a:off x="428596" y="1643050"/>
            <a:ext cx="3778941" cy="3786500"/>
          </a:xfrm>
          <a:prstGeom prst="rect">
            <a:avLst/>
          </a:prstGeom>
          <a:noFill/>
        </p:spPr>
      </p:pic>
      <p:pic>
        <p:nvPicPr>
          <p:cNvPr id="2054" name="Picture 6" descr="http://www.vremyaperemen.ru/wp-content/gallery/tretyakovka_09-04-2014/dsc00759.jpg"/>
          <p:cNvPicPr>
            <a:picLocks noChangeAspect="1" noChangeArrowheads="1"/>
          </p:cNvPicPr>
          <p:nvPr/>
        </p:nvPicPr>
        <p:blipFill>
          <a:blip r:embed="rId3" cstate="print"/>
          <a:srcRect l="11230"/>
          <a:stretch>
            <a:fillRect/>
          </a:stretch>
        </p:blipFill>
        <p:spPr bwMode="auto">
          <a:xfrm>
            <a:off x="4500562" y="3143248"/>
            <a:ext cx="4130625" cy="3489886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145</TotalTime>
  <Words>233</Words>
  <Application>Microsoft Office PowerPoint</Application>
  <PresentationFormat>Экран (4:3)</PresentationFormat>
  <Paragraphs>17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Century Schoolbook</vt:lpstr>
      <vt:lpstr>Times New Roman</vt:lpstr>
      <vt:lpstr>Wingdings</vt:lpstr>
      <vt:lpstr>Wingdings 2</vt:lpstr>
      <vt:lpstr>Эркер</vt:lpstr>
      <vt:lpstr>Описание картины В. Серова «Девочка с персиками»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AAA</dc:creator>
  <cp:lastModifiedBy>alyam</cp:lastModifiedBy>
  <cp:revision>24</cp:revision>
  <dcterms:created xsi:type="dcterms:W3CDTF">2014-08-01T07:40:06Z</dcterms:created>
  <dcterms:modified xsi:type="dcterms:W3CDTF">2025-10-23T14:08:33Z</dcterms:modified>
</cp:coreProperties>
</file>