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55" autoAdjust="0"/>
  </p:normalViewPr>
  <p:slideViewPr>
    <p:cSldViewPr>
      <p:cViewPr varScale="1">
        <p:scale>
          <a:sx n="107" d="100"/>
          <a:sy n="107" d="100"/>
        </p:scale>
        <p:origin x="-11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FF5A30B-6027-41AD-8706-1E6368C2EAC7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BFAF39F-B0F9-44FE-B773-EF4A50949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7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1643050"/>
            <a:ext cx="1714512" cy="3381732"/>
          </a:xfrm>
          <a:prstGeom prst="rect">
            <a:avLst/>
          </a:prstGeom>
        </p:spPr>
      </p:pic>
      <p:pic>
        <p:nvPicPr>
          <p:cNvPr id="19" name="Рисунок 18" descr="щи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6710" y="4429132"/>
            <a:ext cx="1143375" cy="2159708"/>
          </a:xfrm>
          <a:prstGeom prst="rect">
            <a:avLst/>
          </a:prstGeom>
        </p:spPr>
      </p:pic>
      <p:pic>
        <p:nvPicPr>
          <p:cNvPr id="23" name="Рисунок 22" descr="палица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9894607">
            <a:off x="709648" y="496586"/>
            <a:ext cx="1428750" cy="2143125"/>
          </a:xfrm>
          <a:prstGeom prst="rect">
            <a:avLst/>
          </a:prstGeom>
        </p:spPr>
      </p:pic>
      <p:pic>
        <p:nvPicPr>
          <p:cNvPr id="24" name="Рисунок 23" descr="0_6136e_98c8ae4b_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522192">
            <a:off x="50307" y="4631365"/>
            <a:ext cx="2502638" cy="957259"/>
          </a:xfrm>
          <a:prstGeom prst="rect">
            <a:avLst/>
          </a:prstGeom>
        </p:spPr>
      </p:pic>
      <p:pic>
        <p:nvPicPr>
          <p:cNvPr id="25" name="Рисунок 24" descr="0_81667_1eb897ec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357166"/>
            <a:ext cx="1976430" cy="1389677"/>
          </a:xfrm>
          <a:prstGeom prst="rect">
            <a:avLst/>
          </a:prstGeom>
        </p:spPr>
      </p:pic>
      <p:pic>
        <p:nvPicPr>
          <p:cNvPr id="26" name="Рисунок 25" descr="0_5ef14_86fb6981_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9101996">
            <a:off x="733169" y="973229"/>
            <a:ext cx="714375" cy="1938338"/>
          </a:xfrm>
          <a:prstGeom prst="rect">
            <a:avLst/>
          </a:prstGeom>
        </p:spPr>
      </p:pic>
      <p:pic>
        <p:nvPicPr>
          <p:cNvPr id="27" name="Рисунок 26" descr="1235050407_274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7544" y="2924944"/>
            <a:ext cx="1604750" cy="1624007"/>
          </a:xfrm>
          <a:prstGeom prst="rect">
            <a:avLst/>
          </a:prstGeom>
        </p:spPr>
      </p:pic>
      <p:pic>
        <p:nvPicPr>
          <p:cNvPr id="28" name="Рисунок 27" descr="c804c050fd3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00628" y="4143380"/>
            <a:ext cx="2717363" cy="2506483"/>
          </a:xfrm>
          <a:prstGeom prst="rect">
            <a:avLst/>
          </a:prstGeom>
        </p:spPr>
      </p:pic>
      <p:pic>
        <p:nvPicPr>
          <p:cNvPr id="30" name="Рисунок 29" descr="st13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55576" y="5005441"/>
            <a:ext cx="2636334" cy="1852559"/>
          </a:xfrm>
          <a:prstGeom prst="rect">
            <a:avLst/>
          </a:prstGeom>
        </p:spPr>
      </p:pic>
      <p:pic>
        <p:nvPicPr>
          <p:cNvPr id="31" name="Рисунок 30" descr="колчан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5272" y="2143116"/>
            <a:ext cx="571429" cy="1714288"/>
          </a:xfrm>
          <a:prstGeom prst="rect">
            <a:avLst/>
          </a:prstGeom>
        </p:spPr>
      </p:pic>
      <p:pic>
        <p:nvPicPr>
          <p:cNvPr id="32" name="Рисунок 31" descr="84654519 копия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43570" y="428604"/>
            <a:ext cx="1065068" cy="157677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000232" y="214290"/>
            <a:ext cx="4449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Снаряди богатыря в дорогу</a:t>
            </a:r>
            <a:endParaRPr lang="ru-RU" sz="2400" b="1" i="1" dirty="0"/>
          </a:p>
        </p:txBody>
      </p:sp>
      <p:pic>
        <p:nvPicPr>
          <p:cNvPr id="36" name="Рисунок 35" descr="pistols-psm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43174" y="928670"/>
            <a:ext cx="1428760" cy="836474"/>
          </a:xfrm>
          <a:prstGeom prst="rect">
            <a:avLst/>
          </a:prstGeom>
        </p:spPr>
      </p:pic>
      <p:pic>
        <p:nvPicPr>
          <p:cNvPr id="37" name="Рисунок 36" descr="sword-12 копия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5937137">
            <a:off x="5666347" y="2966720"/>
            <a:ext cx="2957520" cy="635867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53 -0.09322 L -0.35885 -0.2190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-0.10663 L 0.17882 0.2500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1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70298E-7 L 0.31858 -0.0101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-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09 -0.03493 C -0.1849 -0.03701 -0.21355 -0.03817 -0.24514 -0.04418 C -0.26216 -0.05228 -0.25556 -0.04812 -0.26563 -0.05505 C -0.26997 -0.06385 -0.27657 -0.06778 -0.28212 -0.07518 C -0.2908 -0.08675 -0.28351 -0.08281 -0.29306 -0.08605 C -0.29584 -0.09022 -0.29844 -0.09484 -0.30139 -0.09877 C -0.30261 -0.10039 -0.30434 -0.10086 -0.30539 -0.10248 C -0.31285 -0.11474 -0.30261 -0.10641 -0.31372 -0.11335 C -0.31632 -0.12538 -0.31285 -0.11219 -0.3191 -0.12653 C -0.32292 -0.13555 -0.33004 -0.15383 -0.33004 -0.1536 C -0.3323 -0.16817 -0.3375 -0.17858 -0.34375 -0.19038 C -0.34584 -0.20009 -0.34671 -0.21004 -0.34931 -0.21952 C -0.35556 -0.24196 -0.36615 -0.26209 -0.37118 -0.28545 C -0.37448 -0.30095 -0.37587 -0.31714 -0.37796 -0.33287 C -0.37882 -0.34929 -0.38073 -0.36572 -0.38073 -0.38237 C -0.38073 -0.46102 -0.39236 -0.58686 -0.34792 -0.66019 C -0.34601 -0.6632 -0.34306 -0.66459 -0.34098 -0.66736 C -0.32605 -0.68725 -0.31285 -0.70692 -0.29584 -0.72403 C -0.28056 -0.7393 -0.24306 -0.7437 -0.22466 -0.74763 C -0.13577 -0.74462 -0.14757 -0.74832 -0.09584 -0.73676 C -0.07865 -0.72519 -0.05573 -0.70044 -0.04514 -0.67846 C -0.0441 -0.67615 -0.04341 -0.67338 -0.04236 -0.67106 C -0.03941 -0.66482 -0.03594 -0.6588 -0.03282 -0.65279 C -0.02639 -0.64053 -0.03021 -0.6359 -0.02327 -0.62734 C -0.01997 -0.62318 -0.0158 -0.61994 -0.01233 -0.61601 C -0.01077 -0.61439 -0.00955 -0.61254 -0.00816 -0.61069 C -0.00313 -0.59357 0.00173 -0.57183 0.00972 -0.55586 C 0.01111 -0.55031 0.01163 -0.54453 0.01371 -0.53944 C 0.01527 -0.53574 0.01927 -0.53412 0.02066 -0.53019 C 0.02534 -0.51585 0.0243 -0.49827 0.0302 -0.48277 C 0.03854 -0.40643 0.03871 -0.32547 0.02465 -0.25075 C 0.02448 -0.24728 0.02378 -0.23132 0.02204 -0.22508 C 0.01909 -0.2142 0.01441 -0.20333 0.01232 -0.19223 C 0.01059 -0.18344 0.01041 -0.17326 0.00833 -0.1647 C 0.00677 -0.15846 0.00416 -0.15267 0.00277 -0.14643 C 0.00104 -0.13856 -0.00261 -0.12283 -0.00261 -0.1226 C -0.00365 -0.10849 -0.00417 -0.09438 -0.00677 -0.0805 C -0.00764 -0.07055 -0.00782 -0.05899 -0.01094 -0.0495 C -0.01615 -0.03354 -0.02657 -0.02336 -0.03559 -0.01134 C -0.04046 -0.00486 -0.04375 0.00162 -0.04931 0.00717 C -0.15296 0.00301 -0.10868 0.00347 -0.18212 0.00347 " pathEditMode="relative" rAng="0" ptsTypes="ffffffffffffffffffffffffffffffffffffffffA">
                                      <p:cBhvr>
                                        <p:cTn id="52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27 0.00994 L -0.27257 -0.00047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6498E-6 L -0.18316 0.091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82211E-6 L -0.10017 0.042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43 -0.10849 L 0.18386 0.2063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alyam_aa</cp:lastModifiedBy>
  <cp:revision>91</cp:revision>
  <dcterms:created xsi:type="dcterms:W3CDTF">2012-10-26T08:22:23Z</dcterms:created>
  <dcterms:modified xsi:type="dcterms:W3CDTF">2022-11-02T05:29:32Z</dcterms:modified>
</cp:coreProperties>
</file>