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  <p:sldId id="264" r:id="rId9"/>
    <p:sldId id="263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  <p:clrMru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2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1.wav"/><Relationship Id="rId1" Type="http://schemas.openxmlformats.org/officeDocument/2006/relationships/audio" Target="../media/audio2.wav"/><Relationship Id="rId6" Type="http://schemas.openxmlformats.org/officeDocument/2006/relationships/image" Target="../media/image3.png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2.wav"/><Relationship Id="rId1" Type="http://schemas.openxmlformats.org/officeDocument/2006/relationships/audio" Target="../media/audio1.wav"/><Relationship Id="rId6" Type="http://schemas.openxmlformats.org/officeDocument/2006/relationships/image" Target="../media/image3.png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audio2.wav"/><Relationship Id="rId1" Type="http://schemas.openxmlformats.org/officeDocument/2006/relationships/audio" Target="../media/audio1.wav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audio" Target="../media/audio2.wav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audio" Target="../media/audio2.wav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png"/><Relationship Id="rId9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audio" Target="../media/audio2.wav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9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1.wav"/><Relationship Id="rId1" Type="http://schemas.openxmlformats.org/officeDocument/2006/relationships/audio" Target="../media/audio2.wav"/><Relationship Id="rId6" Type="http://schemas.openxmlformats.org/officeDocument/2006/relationships/image" Target="../media/image3.png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21926"/>
          <a:stretch>
            <a:fillRect/>
          </a:stretch>
        </p:blipFill>
        <p:spPr bwMode="auto">
          <a:xfrm flipH="1">
            <a:off x="0" y="0"/>
            <a:ext cx="9144000" cy="6862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 descr="F:\узоры\узор13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 flipH="1">
            <a:off x="0" y="5445224"/>
            <a:ext cx="1043608" cy="141277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Дидактическая игра </a:t>
            </a:r>
            <a:b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«Собери матрёшку»</a:t>
            </a: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5" descr="F:\узоры\узор13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 flipH="1">
            <a:off x="0" y="0"/>
            <a:ext cx="1043608" cy="1412776"/>
          </a:xfrm>
          <a:prstGeom prst="rect">
            <a:avLst/>
          </a:prstGeom>
          <a:noFill/>
        </p:spPr>
      </p:pic>
      <p:pic>
        <p:nvPicPr>
          <p:cNvPr id="7" name="Picture 5" descr="F:\узоры\узор13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 flipH="1">
            <a:off x="0" y="1357298"/>
            <a:ext cx="1043608" cy="1412776"/>
          </a:xfrm>
          <a:prstGeom prst="rect">
            <a:avLst/>
          </a:prstGeom>
          <a:noFill/>
        </p:spPr>
      </p:pic>
      <p:pic>
        <p:nvPicPr>
          <p:cNvPr id="8" name="Picture 5" descr="F:\узоры\узор13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 flipH="1">
            <a:off x="0" y="2714620"/>
            <a:ext cx="1043608" cy="1412776"/>
          </a:xfrm>
          <a:prstGeom prst="rect">
            <a:avLst/>
          </a:prstGeom>
          <a:noFill/>
        </p:spPr>
      </p:pic>
      <p:pic>
        <p:nvPicPr>
          <p:cNvPr id="9" name="Picture 5" descr="F:\узоры\узор13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 flipH="1">
            <a:off x="0" y="4071942"/>
            <a:ext cx="1043608" cy="1412776"/>
          </a:xfrm>
          <a:prstGeom prst="rect">
            <a:avLst/>
          </a:prstGeom>
          <a:noFill/>
        </p:spPr>
      </p:pic>
      <p:pic>
        <p:nvPicPr>
          <p:cNvPr id="11" name="Picture 5" descr="F:\узоры\узор13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8100392" y="0"/>
            <a:ext cx="1043608" cy="1412776"/>
          </a:xfrm>
          <a:prstGeom prst="rect">
            <a:avLst/>
          </a:prstGeom>
          <a:noFill/>
        </p:spPr>
      </p:pic>
      <p:pic>
        <p:nvPicPr>
          <p:cNvPr id="12" name="Picture 5" descr="F:\узоры\узор13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8100392" y="1357298"/>
            <a:ext cx="1043608" cy="1412776"/>
          </a:xfrm>
          <a:prstGeom prst="rect">
            <a:avLst/>
          </a:prstGeom>
          <a:noFill/>
        </p:spPr>
      </p:pic>
      <p:pic>
        <p:nvPicPr>
          <p:cNvPr id="13" name="Picture 5" descr="F:\узоры\узор13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8100392" y="2714620"/>
            <a:ext cx="1043608" cy="1412776"/>
          </a:xfrm>
          <a:prstGeom prst="rect">
            <a:avLst/>
          </a:prstGeom>
          <a:noFill/>
        </p:spPr>
      </p:pic>
      <p:pic>
        <p:nvPicPr>
          <p:cNvPr id="14" name="Picture 5" descr="F:\узоры\узор13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8100392" y="4071942"/>
            <a:ext cx="1043608" cy="1412776"/>
          </a:xfrm>
          <a:prstGeom prst="rect">
            <a:avLst/>
          </a:prstGeom>
          <a:noFill/>
        </p:spPr>
      </p:pic>
      <p:pic>
        <p:nvPicPr>
          <p:cNvPr id="15" name="Picture 5" descr="F:\узоры\узор13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8100392" y="5445224"/>
            <a:ext cx="1043608" cy="1412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8100392" y="4071942"/>
            <a:ext cx="1043608" cy="1412776"/>
          </a:xfrm>
          <a:prstGeom prst="rect">
            <a:avLst/>
          </a:prstGeom>
          <a:noFill/>
        </p:spPr>
      </p:pic>
      <p:pic>
        <p:nvPicPr>
          <p:cNvPr id="22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8100392" y="5445224"/>
            <a:ext cx="1043608" cy="1412776"/>
          </a:xfrm>
          <a:prstGeom prst="rect">
            <a:avLst/>
          </a:prstGeom>
          <a:noFill/>
        </p:spPr>
      </p:pic>
      <p:pic>
        <p:nvPicPr>
          <p:cNvPr id="17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 flipH="1">
            <a:off x="0" y="5445224"/>
            <a:ext cx="1043608" cy="1412776"/>
          </a:xfrm>
          <a:prstGeom prst="rect">
            <a:avLst/>
          </a:prstGeom>
          <a:noFill/>
        </p:spPr>
      </p:pic>
      <p:pic>
        <p:nvPicPr>
          <p:cNvPr id="16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 flipH="1">
            <a:off x="0" y="4071942"/>
            <a:ext cx="1043608" cy="1412776"/>
          </a:xfrm>
          <a:prstGeom prst="rect">
            <a:avLst/>
          </a:prstGeom>
          <a:noFill/>
        </p:spPr>
      </p:pic>
      <p:pic>
        <p:nvPicPr>
          <p:cNvPr id="18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 flipH="1">
            <a:off x="0" y="2714620"/>
            <a:ext cx="1043608" cy="1412776"/>
          </a:xfrm>
          <a:prstGeom prst="rect">
            <a:avLst/>
          </a:prstGeom>
          <a:noFill/>
        </p:spPr>
      </p:pic>
      <p:pic>
        <p:nvPicPr>
          <p:cNvPr id="15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 flipH="1">
            <a:off x="0" y="1357298"/>
            <a:ext cx="1043608" cy="141277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 flipH="1">
            <a:off x="0" y="0"/>
            <a:ext cx="1043608" cy="1412776"/>
          </a:xfrm>
          <a:prstGeom prst="rect">
            <a:avLst/>
          </a:prstGeom>
          <a:noFill/>
        </p:spPr>
      </p:pic>
      <p:pic>
        <p:nvPicPr>
          <p:cNvPr id="19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8100392" y="0"/>
            <a:ext cx="1043608" cy="1412776"/>
          </a:xfrm>
          <a:prstGeom prst="rect">
            <a:avLst/>
          </a:prstGeom>
          <a:noFill/>
        </p:spPr>
      </p:pic>
      <p:pic>
        <p:nvPicPr>
          <p:cNvPr id="20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8100392" y="1357298"/>
            <a:ext cx="1043608" cy="1412776"/>
          </a:xfrm>
          <a:prstGeom prst="rect">
            <a:avLst/>
          </a:prstGeom>
          <a:noFill/>
        </p:spPr>
      </p:pic>
      <p:pic>
        <p:nvPicPr>
          <p:cNvPr id="23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8100392" y="2714620"/>
            <a:ext cx="1043608" cy="1412776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60" y="214290"/>
            <a:ext cx="3929090" cy="5298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" name="Прямоугольник 24"/>
          <p:cNvSpPr/>
          <p:nvPr/>
        </p:nvSpPr>
        <p:spPr>
          <a:xfrm>
            <a:off x="1000100" y="557214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dirty="0" smtClean="0"/>
              <a:t>5</a:t>
            </a:r>
            <a:endParaRPr lang="ru-RU" sz="72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3786182" y="557214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dirty="0" smtClean="0"/>
              <a:t>2</a:t>
            </a:r>
            <a:endParaRPr lang="ru-RU" sz="72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2357422" y="557214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dirty="0" smtClean="0"/>
              <a:t>4</a:t>
            </a:r>
            <a:endParaRPr lang="ru-RU" sz="7200" dirty="0"/>
          </a:p>
        </p:txBody>
      </p:sp>
      <p:pic>
        <p:nvPicPr>
          <p:cNvPr id="28" name="Picture 2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48" y="6072206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46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596" y="5072074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2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6748" y="6224606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Управляющая кнопка: далее 30">
            <a:hlinkClick r:id="" action="ppaction://hlinkshowjump?jump=nextslide" highlightClick="1"/>
          </p:cNvPr>
          <p:cNvSpPr/>
          <p:nvPr/>
        </p:nvSpPr>
        <p:spPr>
          <a:xfrm>
            <a:off x="7286644" y="5572140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audio>
              <p:cMediaNode showWhenStopped="0"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8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9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992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2" dur="2500" autoRev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3" dur="2500" autoRev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" dur="2500" autoRev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500" autoRev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4745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audio>
              <p:cMediaNode showWhenStopped="0"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3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34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5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3992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showWhenStopped="0">
                <p:cTn id="4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  <p:bldLst>
      <p:bldP spid="25" grpId="0" animBg="1"/>
      <p:bldP spid="26" grpId="0" animBg="1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8100392" y="4071942"/>
            <a:ext cx="1043608" cy="1412776"/>
          </a:xfrm>
          <a:prstGeom prst="rect">
            <a:avLst/>
          </a:prstGeom>
          <a:noFill/>
        </p:spPr>
      </p:pic>
      <p:pic>
        <p:nvPicPr>
          <p:cNvPr id="22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8100392" y="5445224"/>
            <a:ext cx="1043608" cy="1412776"/>
          </a:xfrm>
          <a:prstGeom prst="rect">
            <a:avLst/>
          </a:prstGeom>
          <a:noFill/>
        </p:spPr>
      </p:pic>
      <p:pic>
        <p:nvPicPr>
          <p:cNvPr id="17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 flipH="1">
            <a:off x="0" y="5445224"/>
            <a:ext cx="1043608" cy="1412776"/>
          </a:xfrm>
          <a:prstGeom prst="rect">
            <a:avLst/>
          </a:prstGeom>
          <a:noFill/>
        </p:spPr>
      </p:pic>
      <p:pic>
        <p:nvPicPr>
          <p:cNvPr id="16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 flipH="1">
            <a:off x="0" y="4071942"/>
            <a:ext cx="1043608" cy="1412776"/>
          </a:xfrm>
          <a:prstGeom prst="rect">
            <a:avLst/>
          </a:prstGeom>
          <a:noFill/>
        </p:spPr>
      </p:pic>
      <p:pic>
        <p:nvPicPr>
          <p:cNvPr id="18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 flipH="1">
            <a:off x="0" y="2714620"/>
            <a:ext cx="1043608" cy="1412776"/>
          </a:xfrm>
          <a:prstGeom prst="rect">
            <a:avLst/>
          </a:prstGeom>
          <a:noFill/>
        </p:spPr>
      </p:pic>
      <p:pic>
        <p:nvPicPr>
          <p:cNvPr id="15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 flipH="1">
            <a:off x="0" y="1357298"/>
            <a:ext cx="1043608" cy="141277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 flipH="1">
            <a:off x="0" y="0"/>
            <a:ext cx="1043608" cy="1412776"/>
          </a:xfrm>
          <a:prstGeom prst="rect">
            <a:avLst/>
          </a:prstGeom>
          <a:noFill/>
        </p:spPr>
      </p:pic>
      <p:pic>
        <p:nvPicPr>
          <p:cNvPr id="19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8100392" y="0"/>
            <a:ext cx="1043608" cy="1412776"/>
          </a:xfrm>
          <a:prstGeom prst="rect">
            <a:avLst/>
          </a:prstGeom>
          <a:noFill/>
        </p:spPr>
      </p:pic>
      <p:pic>
        <p:nvPicPr>
          <p:cNvPr id="20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8100392" y="1357298"/>
            <a:ext cx="1043608" cy="1412776"/>
          </a:xfrm>
          <a:prstGeom prst="rect">
            <a:avLst/>
          </a:prstGeom>
          <a:noFill/>
        </p:spPr>
      </p:pic>
      <p:pic>
        <p:nvPicPr>
          <p:cNvPr id="23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8100392" y="2714620"/>
            <a:ext cx="1043608" cy="1412776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/>
          <a:srcRect l="12177" t="2952" r="14759" b="7010"/>
          <a:stretch>
            <a:fillRect/>
          </a:stretch>
        </p:blipFill>
        <p:spPr bwMode="auto">
          <a:xfrm>
            <a:off x="2143108" y="285728"/>
            <a:ext cx="5357850" cy="4951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Прямоугольник 23"/>
          <p:cNvSpPr/>
          <p:nvPr/>
        </p:nvSpPr>
        <p:spPr>
          <a:xfrm>
            <a:off x="1500166" y="5500702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dirty="0" smtClean="0"/>
              <a:t>7</a:t>
            </a:r>
            <a:endParaRPr lang="ru-RU" sz="72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071802" y="5500702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dirty="0" smtClean="0"/>
              <a:t>9</a:t>
            </a:r>
            <a:endParaRPr lang="ru-RU" sz="72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4714876" y="5500702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dirty="0" smtClean="0"/>
              <a:t>8</a:t>
            </a:r>
            <a:endParaRPr lang="ru-RU" sz="7200" dirty="0"/>
          </a:p>
        </p:txBody>
      </p:sp>
      <p:pic>
        <p:nvPicPr>
          <p:cNvPr id="27" name="Picture 4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j0214098.wav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596" y="5072074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6">
            <a:hlinkClick r:id="" action="ppaction://media"/>
          </p:cNvPr>
          <p:cNvPicPr>
            <a:picLocks noRot="1" noChangeAspect="1" noChangeArrowheads="1"/>
          </p:cNvPicPr>
          <p:nvPr>
            <a:wavAudioFile r:embed="rId2" name="ELPHRG01.wav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6748" y="6224606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6">
            <a:hlinkClick r:id="" action="ppaction://media"/>
          </p:cNvPr>
          <p:cNvPicPr>
            <a:picLocks noRot="1" noChangeAspect="1" noChangeArrowheads="1"/>
          </p:cNvPicPr>
          <p:nvPr>
            <a:wavAudioFile r:embed="rId2" name="ELPHRG01.wav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19148" y="6377006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500" autoRev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7" dur="2500" autoRev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0" autoRev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0" autoRev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745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18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3992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 showWhenStopped="0"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3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34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5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3992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showWhenStopped="0">
                <p:cTn id="4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24" grpId="0" animBg="1"/>
      <p:bldP spid="25" grpId="0" animBg="1"/>
      <p:bldP spid="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5" descr="F:\узоры\узор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8100392" y="4071942"/>
            <a:ext cx="1043608" cy="1412776"/>
          </a:xfrm>
          <a:prstGeom prst="rect">
            <a:avLst/>
          </a:prstGeom>
          <a:noFill/>
        </p:spPr>
      </p:pic>
      <p:pic>
        <p:nvPicPr>
          <p:cNvPr id="22" name="Picture 5" descr="F:\узоры\узор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8100392" y="5445224"/>
            <a:ext cx="1043608" cy="1412776"/>
          </a:xfrm>
          <a:prstGeom prst="rect">
            <a:avLst/>
          </a:prstGeom>
          <a:noFill/>
        </p:spPr>
      </p:pic>
      <p:pic>
        <p:nvPicPr>
          <p:cNvPr id="17" name="Picture 5" descr="F:\узоры\узор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H="1">
            <a:off x="0" y="5445224"/>
            <a:ext cx="1043608" cy="1412776"/>
          </a:xfrm>
          <a:prstGeom prst="rect">
            <a:avLst/>
          </a:prstGeom>
          <a:noFill/>
        </p:spPr>
      </p:pic>
      <p:pic>
        <p:nvPicPr>
          <p:cNvPr id="16" name="Picture 5" descr="F:\узоры\узор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H="1">
            <a:off x="0" y="4071942"/>
            <a:ext cx="1043608" cy="1412776"/>
          </a:xfrm>
          <a:prstGeom prst="rect">
            <a:avLst/>
          </a:prstGeom>
          <a:noFill/>
        </p:spPr>
      </p:pic>
      <p:pic>
        <p:nvPicPr>
          <p:cNvPr id="18" name="Picture 5" descr="F:\узоры\узор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H="1">
            <a:off x="0" y="2714620"/>
            <a:ext cx="1043608" cy="1412776"/>
          </a:xfrm>
          <a:prstGeom prst="rect">
            <a:avLst/>
          </a:prstGeom>
          <a:noFill/>
        </p:spPr>
      </p:pic>
      <p:pic>
        <p:nvPicPr>
          <p:cNvPr id="15" name="Picture 5" descr="F:\узоры\узор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H="1">
            <a:off x="0" y="1357298"/>
            <a:ext cx="1043608" cy="141277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" name="Picture 5" descr="F:\узоры\узор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H="1">
            <a:off x="0" y="0"/>
            <a:ext cx="1043608" cy="1412776"/>
          </a:xfrm>
          <a:prstGeom prst="rect">
            <a:avLst/>
          </a:prstGeom>
          <a:noFill/>
        </p:spPr>
      </p:pic>
      <p:pic>
        <p:nvPicPr>
          <p:cNvPr id="19" name="Picture 5" descr="F:\узоры\узор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8100392" y="0"/>
            <a:ext cx="1043608" cy="1412776"/>
          </a:xfrm>
          <a:prstGeom prst="rect">
            <a:avLst/>
          </a:prstGeom>
          <a:noFill/>
        </p:spPr>
      </p:pic>
      <p:pic>
        <p:nvPicPr>
          <p:cNvPr id="20" name="Picture 5" descr="F:\узоры\узор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8100392" y="1357298"/>
            <a:ext cx="1043608" cy="1412776"/>
          </a:xfrm>
          <a:prstGeom prst="rect">
            <a:avLst/>
          </a:prstGeom>
          <a:noFill/>
        </p:spPr>
      </p:pic>
      <p:pic>
        <p:nvPicPr>
          <p:cNvPr id="23" name="Picture 5" descr="F:\узоры\узор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8100392" y="2714620"/>
            <a:ext cx="1043608" cy="1412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8100392" y="5445224"/>
            <a:ext cx="1043608" cy="1412776"/>
          </a:xfrm>
          <a:prstGeom prst="rect">
            <a:avLst/>
          </a:prstGeom>
          <a:noFill/>
        </p:spPr>
      </p:pic>
      <p:pic>
        <p:nvPicPr>
          <p:cNvPr id="32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8100392" y="4071942"/>
            <a:ext cx="1043608" cy="1412776"/>
          </a:xfrm>
          <a:prstGeom prst="rect">
            <a:avLst/>
          </a:prstGeom>
          <a:noFill/>
        </p:spPr>
      </p:pic>
      <p:pic>
        <p:nvPicPr>
          <p:cNvPr id="31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8100392" y="2714620"/>
            <a:ext cx="1043608" cy="1412776"/>
          </a:xfrm>
          <a:prstGeom prst="rect">
            <a:avLst/>
          </a:prstGeom>
          <a:noFill/>
        </p:spPr>
      </p:pic>
      <p:pic>
        <p:nvPicPr>
          <p:cNvPr id="29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8100392" y="0"/>
            <a:ext cx="1043608" cy="1412776"/>
          </a:xfrm>
          <a:prstGeom prst="rect">
            <a:avLst/>
          </a:prstGeom>
          <a:noFill/>
        </p:spPr>
      </p:pic>
      <p:sp>
        <p:nvSpPr>
          <p:cNvPr id="38" name="Прямоугольник 37"/>
          <p:cNvSpPr/>
          <p:nvPr/>
        </p:nvSpPr>
        <p:spPr>
          <a:xfrm>
            <a:off x="500034" y="2071678"/>
            <a:ext cx="1714512" cy="4643470"/>
          </a:xfrm>
          <a:prstGeom prst="rect">
            <a:avLst/>
          </a:prstGeom>
          <a:solidFill>
            <a:srgbClr val="FFFFFF">
              <a:alpha val="1176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" name="Picture 4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j0214098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4071942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29520" y="3500438"/>
            <a:ext cx="1554005" cy="3100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26">
            <a:hlinkClick r:id="" action="ppaction://media"/>
          </p:cNvPr>
          <p:cNvPicPr>
            <a:picLocks noRot="1" noChangeAspect="1" noChangeArrowheads="1"/>
          </p:cNvPicPr>
          <p:nvPr>
            <a:wavAudioFile r:embed="rId2" name="ELPHRG01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59563" y="33575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22420" y="4214818"/>
            <a:ext cx="1166125" cy="2326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" name="Picture 26">
            <a:hlinkClick r:id="" action="ppaction://media"/>
          </p:cNvPr>
          <p:cNvPicPr>
            <a:picLocks noRot="1" noChangeAspect="1" noChangeArrowheads="1"/>
          </p:cNvPicPr>
          <p:nvPr>
            <a:wavAudioFile r:embed="rId2" name="ELPHRG01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11963" y="35099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50" y="4572008"/>
            <a:ext cx="950789" cy="189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Picture 26">
            <a:hlinkClick r:id="" action="ppaction://media"/>
          </p:cNvPr>
          <p:cNvPicPr>
            <a:picLocks noRot="1" noChangeAspect="1" noChangeArrowheads="1"/>
          </p:cNvPicPr>
          <p:nvPr>
            <a:wavAudioFile r:embed="rId2" name="ELPHRG01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29454" y="3643314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65098" y="5357826"/>
            <a:ext cx="552339" cy="110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" name="Picture 26">
            <a:hlinkClick r:id="" action="ppaction://media"/>
          </p:cNvPr>
          <p:cNvPicPr>
            <a:picLocks noRot="1" noChangeAspect="1" noChangeArrowheads="1"/>
          </p:cNvPicPr>
          <p:nvPr>
            <a:wavAudioFile r:embed="rId2" name="ELPHRG01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81854" y="3795714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Управляющая кнопка: далее 38">
            <a:hlinkClick r:id="" action="ppaction://hlinkshowjump?jump=nextslide" highlightClick="1"/>
          </p:cNvPr>
          <p:cNvSpPr/>
          <p:nvPr/>
        </p:nvSpPr>
        <p:spPr>
          <a:xfrm>
            <a:off x="7500958" y="357166"/>
            <a:ext cx="685226" cy="82810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 flipH="1">
            <a:off x="0" y="0"/>
            <a:ext cx="1043608" cy="1412776"/>
          </a:xfrm>
          <a:prstGeom prst="rect">
            <a:avLst/>
          </a:prstGeom>
          <a:noFill/>
        </p:spPr>
      </p:pic>
      <p:pic>
        <p:nvPicPr>
          <p:cNvPr id="22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 flipH="1">
            <a:off x="0" y="1357298"/>
            <a:ext cx="1043608" cy="1412776"/>
          </a:xfrm>
          <a:prstGeom prst="rect">
            <a:avLst/>
          </a:prstGeom>
          <a:noFill/>
        </p:spPr>
      </p:pic>
      <p:pic>
        <p:nvPicPr>
          <p:cNvPr id="30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8100392" y="1357298"/>
            <a:ext cx="1043608" cy="1412776"/>
          </a:xfrm>
          <a:prstGeom prst="rect">
            <a:avLst/>
          </a:prstGeom>
          <a:noFill/>
        </p:spPr>
      </p:pic>
      <p:pic>
        <p:nvPicPr>
          <p:cNvPr id="35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 flipH="1">
            <a:off x="0" y="2714620"/>
            <a:ext cx="1043608" cy="1412776"/>
          </a:xfrm>
          <a:prstGeom prst="rect">
            <a:avLst/>
          </a:prstGeom>
          <a:noFill/>
        </p:spPr>
      </p:pic>
      <p:pic>
        <p:nvPicPr>
          <p:cNvPr id="36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 flipH="1">
            <a:off x="0" y="4071942"/>
            <a:ext cx="1043608" cy="1412776"/>
          </a:xfrm>
          <a:prstGeom prst="rect">
            <a:avLst/>
          </a:prstGeom>
          <a:noFill/>
        </p:spPr>
      </p:pic>
      <p:pic>
        <p:nvPicPr>
          <p:cNvPr id="37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 flipH="1">
            <a:off x="0" y="5445224"/>
            <a:ext cx="1043608" cy="1412776"/>
          </a:xfrm>
          <a:prstGeom prst="rect">
            <a:avLst/>
          </a:prstGeom>
          <a:noFill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2786058"/>
            <a:ext cx="1928826" cy="3848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16" y="214290"/>
            <a:ext cx="2786082" cy="5131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audio>
              <p:cMediaNode showWhenStopped="0"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12766E-7 L 0.38698 -0.28099 " pathEditMode="relative" rAng="0" ptsTypes="AA">
                                      <p:cBhvr>
                                        <p:cTn id="7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" y="-141"/>
                                    </p:animMotion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74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audio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5" dur="1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6" dur="1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" dur="1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1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3992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audio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1" dur="1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2" dur="1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3" dur="1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1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3992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6" dur="1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47" dur="1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8" dur="1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1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3992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"/>
                  </p:tgtEl>
                </p:cond>
              </p:nextCondLst>
            </p:seq>
            <p:audio>
              <p:cMediaNode showWhenStopped="0">
                <p:cTn id="5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0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2" dur="1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63" dur="1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4" dur="1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1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3992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5"/>
                  </p:tgtEl>
                </p:cond>
              </p:nextCondLst>
            </p:seq>
            <p:audio>
              <p:cMediaNode showWhenStopped="0">
                <p:cTn id="7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8100392" y="5445224"/>
            <a:ext cx="1043608" cy="1412776"/>
          </a:xfrm>
          <a:prstGeom prst="rect">
            <a:avLst/>
          </a:prstGeom>
          <a:noFill/>
        </p:spPr>
      </p:pic>
      <p:pic>
        <p:nvPicPr>
          <p:cNvPr id="29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8100392" y="4071942"/>
            <a:ext cx="1043608" cy="1412776"/>
          </a:xfrm>
          <a:prstGeom prst="rect">
            <a:avLst/>
          </a:prstGeom>
          <a:noFill/>
        </p:spPr>
      </p:pic>
      <p:pic>
        <p:nvPicPr>
          <p:cNvPr id="27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8100392" y="2714620"/>
            <a:ext cx="1043608" cy="1412776"/>
          </a:xfrm>
          <a:prstGeom prst="rect">
            <a:avLst/>
          </a:prstGeom>
          <a:noFill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29860" y="3500438"/>
            <a:ext cx="1554005" cy="3100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3" name="Picture 2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0694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22420" y="4214818"/>
            <a:ext cx="1166125" cy="2326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" name="Picture 2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15074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50" y="4572008"/>
            <a:ext cx="950789" cy="189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Picture 2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16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65098" y="5357826"/>
            <a:ext cx="552339" cy="110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" name="Picture 2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29520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6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628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7358082" y="285728"/>
            <a:ext cx="785818" cy="85725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16" y="214290"/>
            <a:ext cx="2786082" cy="5131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 flipH="1">
            <a:off x="0" y="0"/>
            <a:ext cx="1043608" cy="1412776"/>
          </a:xfrm>
          <a:prstGeom prst="rect">
            <a:avLst/>
          </a:prstGeom>
          <a:noFill/>
        </p:spPr>
      </p:pic>
      <p:pic>
        <p:nvPicPr>
          <p:cNvPr id="19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 flipH="1">
            <a:off x="0" y="1357298"/>
            <a:ext cx="1043608" cy="1412776"/>
          </a:xfrm>
          <a:prstGeom prst="rect">
            <a:avLst/>
          </a:prstGeom>
          <a:noFill/>
        </p:spPr>
      </p:pic>
      <p:pic>
        <p:nvPicPr>
          <p:cNvPr id="20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 flipH="1">
            <a:off x="0" y="2714620"/>
            <a:ext cx="1043608" cy="1412776"/>
          </a:xfrm>
          <a:prstGeom prst="rect">
            <a:avLst/>
          </a:prstGeom>
          <a:noFill/>
        </p:spPr>
      </p:pic>
      <p:pic>
        <p:nvPicPr>
          <p:cNvPr id="21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 flipH="1">
            <a:off x="0" y="4071942"/>
            <a:ext cx="1043608" cy="1412776"/>
          </a:xfrm>
          <a:prstGeom prst="rect">
            <a:avLst/>
          </a:prstGeom>
          <a:noFill/>
        </p:spPr>
      </p:pic>
      <p:pic>
        <p:nvPicPr>
          <p:cNvPr id="22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 flipH="1">
            <a:off x="0" y="5445224"/>
            <a:ext cx="1043608" cy="1412776"/>
          </a:xfrm>
          <a:prstGeom prst="rect">
            <a:avLst/>
          </a:prstGeom>
          <a:noFill/>
        </p:spPr>
      </p:pic>
      <p:pic>
        <p:nvPicPr>
          <p:cNvPr id="24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8100392" y="0"/>
            <a:ext cx="1043608" cy="1412776"/>
          </a:xfrm>
          <a:prstGeom prst="rect">
            <a:avLst/>
          </a:prstGeom>
          <a:noFill/>
        </p:spPr>
      </p:pic>
      <p:pic>
        <p:nvPicPr>
          <p:cNvPr id="25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8100392" y="1357298"/>
            <a:ext cx="1043608" cy="1412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 showWhenStopped="0"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11111E-6 L -0.38594 -0.33588 " pathEditMode="relative" ptsTypes="AA">
                                      <p:cBhvr>
                                        <p:cTn id="7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74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audio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5" dur="1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6" dur="1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" dur="1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1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3992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0" dur="1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1" dur="1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2" dur="1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1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3992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"/>
                  </p:tgtEl>
                </p:cond>
              </p:nextCondLst>
            </p:seq>
            <p:audio>
              <p:cMediaNode showWhenStopped="0">
                <p:cTn id="4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6" dur="1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47" dur="1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8" dur="1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1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3992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5"/>
                  </p:tgtEl>
                </p:cond>
              </p:nextCondLst>
            </p:seq>
            <p:audio>
              <p:cMediaNode showWhenStopped="0">
                <p:cTn id="5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showWhenStopped="0">
                <p:cTn id="5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22420" y="4214818"/>
            <a:ext cx="1166125" cy="2326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3" name="Picture 2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0694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2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5074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50" y="4572008"/>
            <a:ext cx="950789" cy="189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Picture 2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16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65098" y="5357826"/>
            <a:ext cx="552339" cy="110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" name="Picture 2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29520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6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Управляющая кнопка: далее 15">
            <a:hlinkClick r:id="" action="ppaction://hlinkshowjump?jump=nextslide" highlightClick="1"/>
          </p:cNvPr>
          <p:cNvSpPr/>
          <p:nvPr/>
        </p:nvSpPr>
        <p:spPr>
          <a:xfrm>
            <a:off x="7072330" y="428604"/>
            <a:ext cx="899540" cy="92869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16" y="214290"/>
            <a:ext cx="2786082" cy="5131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5" descr="F:\узоры\узор13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10800000" flipH="1">
            <a:off x="0" y="0"/>
            <a:ext cx="1043608" cy="1412776"/>
          </a:xfrm>
          <a:prstGeom prst="rect">
            <a:avLst/>
          </a:prstGeom>
          <a:noFill/>
        </p:spPr>
      </p:pic>
      <p:pic>
        <p:nvPicPr>
          <p:cNvPr id="18" name="Picture 5" descr="F:\узоры\узор13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10800000" flipH="1">
            <a:off x="0" y="2714620"/>
            <a:ext cx="1043608" cy="1412776"/>
          </a:xfrm>
          <a:prstGeom prst="rect">
            <a:avLst/>
          </a:prstGeom>
          <a:noFill/>
        </p:spPr>
      </p:pic>
      <p:pic>
        <p:nvPicPr>
          <p:cNvPr id="19" name="Picture 5" descr="F:\узоры\узор13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10800000" flipH="1">
            <a:off x="0" y="4071942"/>
            <a:ext cx="1043608" cy="1412776"/>
          </a:xfrm>
          <a:prstGeom prst="rect">
            <a:avLst/>
          </a:prstGeom>
          <a:noFill/>
        </p:spPr>
      </p:pic>
      <p:pic>
        <p:nvPicPr>
          <p:cNvPr id="20" name="Picture 5" descr="F:\узоры\узор13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10800000" flipH="1">
            <a:off x="0" y="5445224"/>
            <a:ext cx="1043608" cy="1412776"/>
          </a:xfrm>
          <a:prstGeom prst="rect">
            <a:avLst/>
          </a:prstGeom>
          <a:noFill/>
        </p:spPr>
      </p:pic>
      <p:pic>
        <p:nvPicPr>
          <p:cNvPr id="21" name="Picture 5" descr="F:\узоры\узор13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10800000" flipH="1">
            <a:off x="0" y="1357298"/>
            <a:ext cx="1043608" cy="1412776"/>
          </a:xfrm>
          <a:prstGeom prst="rect">
            <a:avLst/>
          </a:prstGeom>
          <a:noFill/>
        </p:spPr>
      </p:pic>
      <p:pic>
        <p:nvPicPr>
          <p:cNvPr id="22" name="Picture 5" descr="F:\узоры\узор13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10800000">
            <a:off x="8100392" y="0"/>
            <a:ext cx="1043608" cy="1412776"/>
          </a:xfrm>
          <a:prstGeom prst="rect">
            <a:avLst/>
          </a:prstGeom>
          <a:noFill/>
        </p:spPr>
      </p:pic>
      <p:pic>
        <p:nvPicPr>
          <p:cNvPr id="24" name="Picture 5" descr="F:\узоры\узор13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10800000">
            <a:off x="8100392" y="1357298"/>
            <a:ext cx="1043608" cy="1412776"/>
          </a:xfrm>
          <a:prstGeom prst="rect">
            <a:avLst/>
          </a:prstGeom>
          <a:noFill/>
        </p:spPr>
      </p:pic>
      <p:pic>
        <p:nvPicPr>
          <p:cNvPr id="25" name="Picture 5" descr="F:\узоры\узор13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10800000">
            <a:off x="8100392" y="2714620"/>
            <a:ext cx="1043608" cy="1412776"/>
          </a:xfrm>
          <a:prstGeom prst="rect">
            <a:avLst/>
          </a:prstGeom>
          <a:noFill/>
        </p:spPr>
      </p:pic>
      <p:pic>
        <p:nvPicPr>
          <p:cNvPr id="27" name="Picture 5" descr="F:\узоры\узор13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10800000">
            <a:off x="8100392" y="4071942"/>
            <a:ext cx="1043608" cy="1412776"/>
          </a:xfrm>
          <a:prstGeom prst="rect">
            <a:avLst/>
          </a:prstGeom>
          <a:noFill/>
        </p:spPr>
      </p:pic>
      <p:pic>
        <p:nvPicPr>
          <p:cNvPr id="29" name="Picture 5" descr="F:\узоры\узор13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10800000">
            <a:off x="8100392" y="5445224"/>
            <a:ext cx="1043608" cy="1412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 showWhenStopped="0"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showWhenStopped="0">
                <p:cTn id="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-0.18889 -0.34653 " pathEditMode="relative" ptsTypes="AA">
                                      <p:cBhvr>
                                        <p:cTn id="8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74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5" dur="1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6" dur="1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" dur="1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1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3992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"/>
                  </p:tgtEl>
                </p:cond>
              </p:nextCondLst>
            </p:seq>
            <p:audio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1" dur="1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2" dur="1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3" dur="1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1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3992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5"/>
                  </p:tgtEl>
                </p:cond>
              </p:nextCondLst>
            </p:seq>
            <p:audio>
              <p:cMediaNode showWhenStopped="0">
                <p:cTn id="4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showWhenStopped="0"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14612" y="4572008"/>
            <a:ext cx="950789" cy="189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3" name="Picture 2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0694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2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5074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16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65098" y="5357826"/>
            <a:ext cx="552339" cy="110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" name="Picture 2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29520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6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Управляющая кнопка: далее 12">
            <a:hlinkClick r:id="" action="ppaction://hlinkshowjump?jump=nextslide" highlightClick="1"/>
          </p:cNvPr>
          <p:cNvSpPr/>
          <p:nvPr/>
        </p:nvSpPr>
        <p:spPr>
          <a:xfrm>
            <a:off x="6929454" y="357166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16" y="214290"/>
            <a:ext cx="2786082" cy="5131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5" descr="F:\узоры\узор13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0800000" flipH="1">
            <a:off x="0" y="0"/>
            <a:ext cx="1043608" cy="1412776"/>
          </a:xfrm>
          <a:prstGeom prst="rect">
            <a:avLst/>
          </a:prstGeom>
          <a:noFill/>
        </p:spPr>
      </p:pic>
      <p:pic>
        <p:nvPicPr>
          <p:cNvPr id="18" name="Picture 5" descr="F:\узоры\узор13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0800000" flipH="1">
            <a:off x="0" y="1357298"/>
            <a:ext cx="1043608" cy="1412776"/>
          </a:xfrm>
          <a:prstGeom prst="rect">
            <a:avLst/>
          </a:prstGeom>
          <a:noFill/>
        </p:spPr>
      </p:pic>
      <p:pic>
        <p:nvPicPr>
          <p:cNvPr id="19" name="Picture 5" descr="F:\узоры\узор13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0800000" flipH="1">
            <a:off x="0" y="2714620"/>
            <a:ext cx="1043608" cy="1412776"/>
          </a:xfrm>
          <a:prstGeom prst="rect">
            <a:avLst/>
          </a:prstGeom>
          <a:noFill/>
        </p:spPr>
      </p:pic>
      <p:pic>
        <p:nvPicPr>
          <p:cNvPr id="20" name="Picture 5" descr="F:\узоры\узор13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0800000" flipH="1">
            <a:off x="0" y="4071942"/>
            <a:ext cx="1043608" cy="1412776"/>
          </a:xfrm>
          <a:prstGeom prst="rect">
            <a:avLst/>
          </a:prstGeom>
          <a:noFill/>
        </p:spPr>
      </p:pic>
      <p:pic>
        <p:nvPicPr>
          <p:cNvPr id="21" name="Picture 5" descr="F:\узоры\узор13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0800000" flipH="1">
            <a:off x="0" y="5445224"/>
            <a:ext cx="1043608" cy="1412776"/>
          </a:xfrm>
          <a:prstGeom prst="rect">
            <a:avLst/>
          </a:prstGeom>
          <a:noFill/>
        </p:spPr>
      </p:pic>
      <p:pic>
        <p:nvPicPr>
          <p:cNvPr id="22" name="Picture 5" descr="F:\узоры\узор13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0800000">
            <a:off x="8100392" y="0"/>
            <a:ext cx="1043608" cy="1412776"/>
          </a:xfrm>
          <a:prstGeom prst="rect">
            <a:avLst/>
          </a:prstGeom>
          <a:noFill/>
        </p:spPr>
      </p:pic>
      <p:pic>
        <p:nvPicPr>
          <p:cNvPr id="24" name="Picture 5" descr="F:\узоры\узор13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0800000">
            <a:off x="8100392" y="1357298"/>
            <a:ext cx="1043608" cy="1412776"/>
          </a:xfrm>
          <a:prstGeom prst="rect">
            <a:avLst/>
          </a:prstGeom>
          <a:noFill/>
        </p:spPr>
      </p:pic>
      <p:pic>
        <p:nvPicPr>
          <p:cNvPr id="25" name="Picture 5" descr="F:\узоры\узор13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0800000">
            <a:off x="8100392" y="2714620"/>
            <a:ext cx="1043608" cy="1412776"/>
          </a:xfrm>
          <a:prstGeom prst="rect">
            <a:avLst/>
          </a:prstGeom>
          <a:noFill/>
        </p:spPr>
      </p:pic>
      <p:pic>
        <p:nvPicPr>
          <p:cNvPr id="27" name="Picture 5" descr="F:\узоры\узор13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0800000">
            <a:off x="8100392" y="4071942"/>
            <a:ext cx="1043608" cy="1412776"/>
          </a:xfrm>
          <a:prstGeom prst="rect">
            <a:avLst/>
          </a:prstGeom>
          <a:noFill/>
        </p:spPr>
      </p:pic>
      <p:pic>
        <p:nvPicPr>
          <p:cNvPr id="29" name="Picture 5" descr="F:\узоры\узор13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0800000">
            <a:off x="8100392" y="5445224"/>
            <a:ext cx="1043608" cy="1412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 showWhenStopped="0"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showWhenStopped="0">
                <p:cTn id="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1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2 -0.07378 L 0.19028 -0.4410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" y="-18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74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"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6" dur="1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7" dur="1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1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1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992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5"/>
                  </p:tgtEl>
                </p:cond>
              </p:nextCondLst>
            </p:seq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showWhenStopped="0"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65098" y="5357826"/>
            <a:ext cx="552339" cy="110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" name="Picture 4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j0214098.wav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8860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Управляющая кнопка: далее 12">
            <a:hlinkClick r:id="" action="ppaction://hlinkshowjump?jump=nextslide" highlightClick="1"/>
          </p:cNvPr>
          <p:cNvSpPr/>
          <p:nvPr/>
        </p:nvSpPr>
        <p:spPr>
          <a:xfrm>
            <a:off x="7358082" y="285728"/>
            <a:ext cx="899540" cy="92869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5" descr="F:\узоры\узор1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 flipH="1">
            <a:off x="0" y="0"/>
            <a:ext cx="1043608" cy="1412776"/>
          </a:xfrm>
          <a:prstGeom prst="rect">
            <a:avLst/>
          </a:prstGeom>
          <a:noFill/>
        </p:spPr>
      </p:pic>
      <p:pic>
        <p:nvPicPr>
          <p:cNvPr id="9" name="Picture 5" descr="F:\узоры\узор1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 flipH="1">
            <a:off x="0" y="1357298"/>
            <a:ext cx="1043608" cy="1412776"/>
          </a:xfrm>
          <a:prstGeom prst="rect">
            <a:avLst/>
          </a:prstGeom>
          <a:noFill/>
        </p:spPr>
      </p:pic>
      <p:pic>
        <p:nvPicPr>
          <p:cNvPr id="10" name="Picture 5" descr="F:\узоры\узор1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 flipH="1">
            <a:off x="0" y="4071942"/>
            <a:ext cx="1043608" cy="1412776"/>
          </a:xfrm>
          <a:prstGeom prst="rect">
            <a:avLst/>
          </a:prstGeom>
          <a:noFill/>
        </p:spPr>
      </p:pic>
      <p:pic>
        <p:nvPicPr>
          <p:cNvPr id="14" name="Picture 5" descr="F:\узоры\узор1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 flipH="1">
            <a:off x="0" y="5445224"/>
            <a:ext cx="1043608" cy="1412776"/>
          </a:xfrm>
          <a:prstGeom prst="rect">
            <a:avLst/>
          </a:prstGeom>
          <a:noFill/>
        </p:spPr>
      </p:pic>
      <p:pic>
        <p:nvPicPr>
          <p:cNvPr id="15" name="Picture 5" descr="F:\узоры\узор1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 flipH="1">
            <a:off x="0" y="2714620"/>
            <a:ext cx="1043608" cy="1412776"/>
          </a:xfrm>
          <a:prstGeom prst="rect">
            <a:avLst/>
          </a:prstGeom>
          <a:noFill/>
        </p:spPr>
      </p:pic>
      <p:pic>
        <p:nvPicPr>
          <p:cNvPr id="16" name="Picture 5" descr="F:\узоры\узор1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8100392" y="0"/>
            <a:ext cx="1043608" cy="1412776"/>
          </a:xfrm>
          <a:prstGeom prst="rect">
            <a:avLst/>
          </a:prstGeom>
          <a:noFill/>
        </p:spPr>
      </p:pic>
      <p:pic>
        <p:nvPicPr>
          <p:cNvPr id="17" name="Picture 5" descr="F:\узоры\узор1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8100392" y="1357298"/>
            <a:ext cx="1043608" cy="1412776"/>
          </a:xfrm>
          <a:prstGeom prst="rect">
            <a:avLst/>
          </a:prstGeom>
          <a:noFill/>
        </p:spPr>
      </p:pic>
      <p:pic>
        <p:nvPicPr>
          <p:cNvPr id="19" name="Picture 5" descr="F:\узоры\узор1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8100392" y="2714620"/>
            <a:ext cx="1043608" cy="1412776"/>
          </a:xfrm>
          <a:prstGeom prst="rect">
            <a:avLst/>
          </a:prstGeom>
          <a:noFill/>
        </p:spPr>
      </p:pic>
      <p:pic>
        <p:nvPicPr>
          <p:cNvPr id="20" name="Picture 5" descr="F:\узоры\узор1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8100392" y="4071942"/>
            <a:ext cx="1043608" cy="1412776"/>
          </a:xfrm>
          <a:prstGeom prst="rect">
            <a:avLst/>
          </a:prstGeom>
          <a:noFill/>
        </p:spPr>
      </p:pic>
      <p:pic>
        <p:nvPicPr>
          <p:cNvPr id="21" name="Picture 5" descr="F:\узоры\узор1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8100392" y="5445224"/>
            <a:ext cx="1043608" cy="1412776"/>
          </a:xfrm>
          <a:prstGeom prst="rect">
            <a:avLst/>
          </a:prstGeom>
          <a:noFill/>
        </p:spPr>
      </p:pic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16" y="214290"/>
            <a:ext cx="2786082" cy="5131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8.14815E-6 L -0.00781 -0.39884 " pathEditMode="relative" ptsTypes="AA">
                                      <p:cBhvr>
                                        <p:cTn id="6" dur="2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74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5"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5" descr="F:\узоры\узор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8100392" y="4071942"/>
            <a:ext cx="1043608" cy="1412776"/>
          </a:xfrm>
          <a:prstGeom prst="rect">
            <a:avLst/>
          </a:prstGeom>
          <a:noFill/>
        </p:spPr>
      </p:pic>
      <p:pic>
        <p:nvPicPr>
          <p:cNvPr id="22" name="Picture 5" descr="F:\узоры\узор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8100392" y="5445224"/>
            <a:ext cx="1043608" cy="1412776"/>
          </a:xfrm>
          <a:prstGeom prst="rect">
            <a:avLst/>
          </a:prstGeom>
          <a:noFill/>
        </p:spPr>
      </p:pic>
      <p:pic>
        <p:nvPicPr>
          <p:cNvPr id="17" name="Picture 5" descr="F:\узоры\узор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H="1">
            <a:off x="0" y="5445224"/>
            <a:ext cx="1043608" cy="1412776"/>
          </a:xfrm>
          <a:prstGeom prst="rect">
            <a:avLst/>
          </a:prstGeom>
          <a:noFill/>
        </p:spPr>
      </p:pic>
      <p:pic>
        <p:nvPicPr>
          <p:cNvPr id="16" name="Picture 5" descr="F:\узоры\узор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H="1">
            <a:off x="0" y="4071942"/>
            <a:ext cx="1043608" cy="1412776"/>
          </a:xfrm>
          <a:prstGeom prst="rect">
            <a:avLst/>
          </a:prstGeom>
          <a:noFill/>
        </p:spPr>
      </p:pic>
      <p:pic>
        <p:nvPicPr>
          <p:cNvPr id="18" name="Picture 5" descr="F:\узоры\узор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H="1">
            <a:off x="0" y="2714620"/>
            <a:ext cx="1043608" cy="1412776"/>
          </a:xfrm>
          <a:prstGeom prst="rect">
            <a:avLst/>
          </a:prstGeom>
          <a:noFill/>
        </p:spPr>
      </p:pic>
      <p:pic>
        <p:nvPicPr>
          <p:cNvPr id="15" name="Picture 5" descr="F:\узоры\узор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H="1">
            <a:off x="0" y="1357298"/>
            <a:ext cx="1043608" cy="141277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1142984"/>
            <a:ext cx="2857520" cy="928694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rgbClr val="FF0000"/>
                </a:solidFill>
                <a:latin typeface="Arial Black" pitchFamily="34" charset="0"/>
              </a:rPr>
              <a:t>Дидактическая игра </a:t>
            </a:r>
            <a:br>
              <a:rPr lang="ru-RU" sz="1800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1800" dirty="0" smtClean="0">
                <a:solidFill>
                  <a:srgbClr val="FF0000"/>
                </a:solidFill>
                <a:latin typeface="Arial Black" pitchFamily="34" charset="0"/>
              </a:rPr>
              <a:t>«Наряди матрёшку»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4" name="Picture 6" descr="4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357166"/>
            <a:ext cx="3717557" cy="63031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7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 cstate="print">
            <a:clrChange>
              <a:clrFrom>
                <a:srgbClr val="FDFEF8"/>
              </a:clrFrom>
              <a:clrTo>
                <a:srgbClr val="FDFEF8">
                  <a:alpha val="0"/>
                </a:srgbClr>
              </a:clrTo>
            </a:clrChange>
          </a:blip>
          <a:srcRect t="35757"/>
          <a:stretch/>
        </p:blipFill>
        <p:spPr bwMode="auto">
          <a:xfrm>
            <a:off x="1000100" y="4857760"/>
            <a:ext cx="1649296" cy="17683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5" descr="5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DFEF8"/>
              </a:clrFrom>
              <a:clrTo>
                <a:srgbClr val="FDFEF8">
                  <a:alpha val="0"/>
                </a:srgbClr>
              </a:clrTo>
            </a:clrChange>
          </a:blip>
          <a:srcRect b="50000"/>
          <a:stretch/>
        </p:blipFill>
        <p:spPr bwMode="auto">
          <a:xfrm>
            <a:off x="6858016" y="5429264"/>
            <a:ext cx="1429537" cy="1123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print"/>
          <a:srcRect l="74000" t="53266" r="9500" b="35849"/>
          <a:stretch>
            <a:fillRect/>
          </a:stretch>
        </p:blipFill>
        <p:spPr bwMode="auto">
          <a:xfrm>
            <a:off x="6858016" y="4214818"/>
            <a:ext cx="1257309" cy="11430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4" descr="7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DFEF8"/>
              </a:clrFrom>
              <a:clrTo>
                <a:srgbClr val="FDFEF8">
                  <a:alpha val="0"/>
                </a:srgbClr>
              </a:clrTo>
            </a:clrChange>
          </a:blip>
          <a:srcRect t="35757"/>
          <a:stretch/>
        </p:blipFill>
        <p:spPr bwMode="auto">
          <a:xfrm>
            <a:off x="3000364" y="2714620"/>
            <a:ext cx="3714776" cy="3982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5" descr="5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DFEF8"/>
              </a:clrFrom>
              <a:clrTo>
                <a:srgbClr val="FDFEF8">
                  <a:alpha val="0"/>
                </a:srgbClr>
              </a:clrTo>
            </a:clrChange>
          </a:blip>
          <a:srcRect b="50000"/>
          <a:stretch/>
        </p:blipFill>
        <p:spPr bwMode="auto">
          <a:xfrm>
            <a:off x="3000364" y="285728"/>
            <a:ext cx="3786214" cy="3214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 cstate="print"/>
          <a:srcRect l="74000" t="53266" r="9500" b="35849"/>
          <a:stretch>
            <a:fillRect/>
          </a:stretch>
        </p:blipFill>
        <p:spPr bwMode="auto">
          <a:xfrm>
            <a:off x="3857620" y="571480"/>
            <a:ext cx="2071702" cy="20002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5" descr="F:\узоры\узор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H="1">
            <a:off x="0" y="0"/>
            <a:ext cx="1043608" cy="1412776"/>
          </a:xfrm>
          <a:prstGeom prst="rect">
            <a:avLst/>
          </a:prstGeom>
          <a:noFill/>
        </p:spPr>
      </p:pic>
      <p:pic>
        <p:nvPicPr>
          <p:cNvPr id="19" name="Picture 5" descr="F:\узоры\узор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8100392" y="0"/>
            <a:ext cx="1043608" cy="1412776"/>
          </a:xfrm>
          <a:prstGeom prst="rect">
            <a:avLst/>
          </a:prstGeom>
          <a:noFill/>
        </p:spPr>
      </p:pic>
      <p:pic>
        <p:nvPicPr>
          <p:cNvPr id="20" name="Picture 5" descr="F:\узоры\узор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8100392" y="1357298"/>
            <a:ext cx="1043608" cy="1412776"/>
          </a:xfrm>
          <a:prstGeom prst="rect">
            <a:avLst/>
          </a:prstGeom>
          <a:noFill/>
        </p:spPr>
      </p:pic>
      <p:pic>
        <p:nvPicPr>
          <p:cNvPr id="23" name="Picture 5" descr="F:\узоры\узор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8100392" y="2714620"/>
            <a:ext cx="1043608" cy="1412776"/>
          </a:xfrm>
          <a:prstGeom prst="rect">
            <a:avLst/>
          </a:prstGeom>
          <a:noFill/>
        </p:spPr>
      </p:pic>
      <p:sp>
        <p:nvSpPr>
          <p:cNvPr id="24" name="Управляющая кнопка: далее 23">
            <a:hlinkClick r:id="" action="ppaction://hlinkshowjump?jump=nextslide" highlightClick="1"/>
          </p:cNvPr>
          <p:cNvSpPr/>
          <p:nvPr/>
        </p:nvSpPr>
        <p:spPr>
          <a:xfrm>
            <a:off x="7072330" y="428604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5" descr="F:\узоры\узор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8100392" y="4071942"/>
            <a:ext cx="1043608" cy="1412776"/>
          </a:xfrm>
          <a:prstGeom prst="rect">
            <a:avLst/>
          </a:prstGeom>
          <a:noFill/>
        </p:spPr>
      </p:pic>
      <p:pic>
        <p:nvPicPr>
          <p:cNvPr id="22" name="Picture 5" descr="F:\узоры\узор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8100392" y="5445224"/>
            <a:ext cx="1043608" cy="1412776"/>
          </a:xfrm>
          <a:prstGeom prst="rect">
            <a:avLst/>
          </a:prstGeom>
          <a:noFill/>
        </p:spPr>
      </p:pic>
      <p:pic>
        <p:nvPicPr>
          <p:cNvPr id="17" name="Picture 5" descr="F:\узоры\узор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H="1">
            <a:off x="0" y="5445224"/>
            <a:ext cx="1043608" cy="1412776"/>
          </a:xfrm>
          <a:prstGeom prst="rect">
            <a:avLst/>
          </a:prstGeom>
          <a:noFill/>
        </p:spPr>
      </p:pic>
      <p:pic>
        <p:nvPicPr>
          <p:cNvPr id="16" name="Picture 5" descr="F:\узоры\узор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H="1">
            <a:off x="0" y="4071942"/>
            <a:ext cx="1043608" cy="1412776"/>
          </a:xfrm>
          <a:prstGeom prst="rect">
            <a:avLst/>
          </a:prstGeom>
          <a:noFill/>
        </p:spPr>
      </p:pic>
      <p:pic>
        <p:nvPicPr>
          <p:cNvPr id="18" name="Picture 5" descr="F:\узоры\узор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H="1">
            <a:off x="0" y="2714620"/>
            <a:ext cx="1043608" cy="1412776"/>
          </a:xfrm>
          <a:prstGeom prst="rect">
            <a:avLst/>
          </a:prstGeom>
          <a:noFill/>
        </p:spPr>
      </p:pic>
      <p:pic>
        <p:nvPicPr>
          <p:cNvPr id="15" name="Picture 5" descr="F:\узоры\узор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H="1">
            <a:off x="0" y="1357298"/>
            <a:ext cx="1043608" cy="141277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" name="Picture 5" descr="F:\узоры\узор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H="1">
            <a:off x="0" y="0"/>
            <a:ext cx="1043608" cy="1412776"/>
          </a:xfrm>
          <a:prstGeom prst="rect">
            <a:avLst/>
          </a:prstGeom>
          <a:noFill/>
        </p:spPr>
      </p:pic>
      <p:pic>
        <p:nvPicPr>
          <p:cNvPr id="19" name="Picture 5" descr="F:\узоры\узор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8100392" y="0"/>
            <a:ext cx="1043608" cy="1412776"/>
          </a:xfrm>
          <a:prstGeom prst="rect">
            <a:avLst/>
          </a:prstGeom>
          <a:noFill/>
        </p:spPr>
      </p:pic>
      <p:pic>
        <p:nvPicPr>
          <p:cNvPr id="20" name="Picture 5" descr="F:\узоры\узор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8100392" y="1357298"/>
            <a:ext cx="1043608" cy="1412776"/>
          </a:xfrm>
          <a:prstGeom prst="rect">
            <a:avLst/>
          </a:prstGeom>
          <a:noFill/>
        </p:spPr>
      </p:pic>
      <p:pic>
        <p:nvPicPr>
          <p:cNvPr id="23" name="Picture 5" descr="F:\узоры\узор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8100392" y="2714620"/>
            <a:ext cx="1043608" cy="1412776"/>
          </a:xfrm>
          <a:prstGeom prst="rect">
            <a:avLst/>
          </a:prstGeom>
          <a:noFill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21276" r="21277" b="44681"/>
          <a:stretch>
            <a:fillRect/>
          </a:stretch>
        </p:blipFill>
        <p:spPr bwMode="auto">
          <a:xfrm>
            <a:off x="714348" y="428604"/>
            <a:ext cx="1928826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22853" r="23130" b="42553"/>
          <a:stretch>
            <a:fillRect/>
          </a:stretch>
        </p:blipFill>
        <p:spPr bwMode="auto">
          <a:xfrm>
            <a:off x="6572264" y="357166"/>
            <a:ext cx="185738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44681"/>
          <a:stretch>
            <a:fillRect/>
          </a:stretch>
        </p:blipFill>
        <p:spPr bwMode="auto">
          <a:xfrm>
            <a:off x="3643306" y="357166"/>
            <a:ext cx="1928826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19548" t="55319" r="19016"/>
          <a:stretch>
            <a:fillRect/>
          </a:stretch>
        </p:blipFill>
        <p:spPr bwMode="auto">
          <a:xfrm>
            <a:off x="6429388" y="5357826"/>
            <a:ext cx="2062739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t="55319"/>
          <a:stretch>
            <a:fillRect/>
          </a:stretch>
        </p:blipFill>
        <p:spPr bwMode="auto">
          <a:xfrm>
            <a:off x="0" y="2285992"/>
            <a:ext cx="3357586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22853" t="57447" r="23130" b="-2128"/>
          <a:stretch>
            <a:fillRect/>
          </a:stretch>
        </p:blipFill>
        <p:spPr bwMode="auto">
          <a:xfrm>
            <a:off x="3786182" y="5357802"/>
            <a:ext cx="185738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22853" t="57447" r="23130" b="-2128"/>
          <a:stretch>
            <a:fillRect/>
          </a:stretch>
        </p:blipFill>
        <p:spPr bwMode="auto">
          <a:xfrm>
            <a:off x="6572264" y="2285992"/>
            <a:ext cx="185738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5319"/>
          <a:stretch>
            <a:fillRect/>
          </a:stretch>
        </p:blipFill>
        <p:spPr bwMode="auto">
          <a:xfrm>
            <a:off x="1000100" y="5357802"/>
            <a:ext cx="1928826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5319"/>
          <a:stretch>
            <a:fillRect/>
          </a:stretch>
        </p:blipFill>
        <p:spPr bwMode="auto">
          <a:xfrm>
            <a:off x="3643306" y="2214554"/>
            <a:ext cx="1928826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5" name="Прямоугольник 34"/>
          <p:cNvSpPr/>
          <p:nvPr/>
        </p:nvSpPr>
        <p:spPr>
          <a:xfrm>
            <a:off x="1428728" y="4000504"/>
            <a:ext cx="664373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Дидактическая игра </a:t>
            </a:r>
            <a:b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«Собери </a:t>
            </a:r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матрёшку»</a:t>
            </a:r>
            <a:endParaRPr lang="ru-RU" sz="4000" dirty="0"/>
          </a:p>
        </p:txBody>
      </p:sp>
      <p:sp>
        <p:nvSpPr>
          <p:cNvPr id="36" name="Управляющая кнопка: далее 35">
            <a:hlinkClick r:id="" action="ppaction://hlinkshowjump?jump=nextslide" highlightClick="1"/>
          </p:cNvPr>
          <p:cNvSpPr/>
          <p:nvPr/>
        </p:nvSpPr>
        <p:spPr>
          <a:xfrm>
            <a:off x="7786710" y="4214818"/>
            <a:ext cx="685226" cy="8995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8" dur="1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9" dur="1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1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1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5" dur="1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56" dur="1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7" dur="1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1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7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8100392" y="4071942"/>
            <a:ext cx="1043608" cy="1412776"/>
          </a:xfrm>
          <a:prstGeom prst="rect">
            <a:avLst/>
          </a:prstGeom>
          <a:noFill/>
        </p:spPr>
      </p:pic>
      <p:pic>
        <p:nvPicPr>
          <p:cNvPr id="22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8100392" y="5445224"/>
            <a:ext cx="1043608" cy="1412776"/>
          </a:xfrm>
          <a:prstGeom prst="rect">
            <a:avLst/>
          </a:prstGeom>
          <a:noFill/>
        </p:spPr>
      </p:pic>
      <p:pic>
        <p:nvPicPr>
          <p:cNvPr id="17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 flipH="1">
            <a:off x="0" y="5445224"/>
            <a:ext cx="1043608" cy="1412776"/>
          </a:xfrm>
          <a:prstGeom prst="rect">
            <a:avLst/>
          </a:prstGeom>
          <a:noFill/>
        </p:spPr>
      </p:pic>
      <p:pic>
        <p:nvPicPr>
          <p:cNvPr id="16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 flipH="1">
            <a:off x="0" y="4071942"/>
            <a:ext cx="1043608" cy="1412776"/>
          </a:xfrm>
          <a:prstGeom prst="rect">
            <a:avLst/>
          </a:prstGeom>
          <a:noFill/>
        </p:spPr>
      </p:pic>
      <p:pic>
        <p:nvPicPr>
          <p:cNvPr id="18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 flipH="1">
            <a:off x="0" y="2714620"/>
            <a:ext cx="1043608" cy="1412776"/>
          </a:xfrm>
          <a:prstGeom prst="rect">
            <a:avLst/>
          </a:prstGeom>
          <a:noFill/>
        </p:spPr>
      </p:pic>
      <p:pic>
        <p:nvPicPr>
          <p:cNvPr id="15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 flipH="1">
            <a:off x="0" y="1357298"/>
            <a:ext cx="1043608" cy="141277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Дидактическая игра </a:t>
            </a:r>
            <a:b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«</a:t>
            </a:r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Сосчитай матрешек»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4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 flipH="1">
            <a:off x="0" y="0"/>
            <a:ext cx="1043608" cy="1412776"/>
          </a:xfrm>
          <a:prstGeom prst="rect">
            <a:avLst/>
          </a:prstGeom>
          <a:noFill/>
        </p:spPr>
      </p:pic>
      <p:pic>
        <p:nvPicPr>
          <p:cNvPr id="19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8100392" y="0"/>
            <a:ext cx="1043608" cy="1412776"/>
          </a:xfrm>
          <a:prstGeom prst="rect">
            <a:avLst/>
          </a:prstGeom>
          <a:noFill/>
        </p:spPr>
      </p:pic>
      <p:pic>
        <p:nvPicPr>
          <p:cNvPr id="20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8100392" y="1357298"/>
            <a:ext cx="1043608" cy="1412776"/>
          </a:xfrm>
          <a:prstGeom prst="rect">
            <a:avLst/>
          </a:prstGeom>
          <a:noFill/>
        </p:spPr>
      </p:pic>
      <p:pic>
        <p:nvPicPr>
          <p:cNvPr id="23" name="Picture 5" descr="F:\узоры\узор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8100392" y="2714620"/>
            <a:ext cx="1043608" cy="1412776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8662" y="1500174"/>
            <a:ext cx="7257495" cy="4086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Прямоугольник 23"/>
          <p:cNvSpPr/>
          <p:nvPr/>
        </p:nvSpPr>
        <p:spPr>
          <a:xfrm>
            <a:off x="1000100" y="5572140"/>
            <a:ext cx="1143008" cy="1143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dirty="0" smtClean="0"/>
              <a:t>1</a:t>
            </a:r>
            <a:endParaRPr lang="ru-RU" sz="7200" dirty="0"/>
          </a:p>
        </p:txBody>
      </p:sp>
      <p:pic>
        <p:nvPicPr>
          <p:cNvPr id="28" name="Picture 2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48" y="6072206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Прямоугольник 28"/>
          <p:cNvSpPr/>
          <p:nvPr/>
        </p:nvSpPr>
        <p:spPr>
          <a:xfrm>
            <a:off x="2643174" y="5572140"/>
            <a:ext cx="1143008" cy="1143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dirty="0" smtClean="0"/>
              <a:t>3</a:t>
            </a:r>
            <a:endParaRPr lang="ru-RU" sz="7200" dirty="0"/>
          </a:p>
        </p:txBody>
      </p:sp>
      <p:pic>
        <p:nvPicPr>
          <p:cNvPr id="30" name="Picture 2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6748" y="6224606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Прямоугольник 30"/>
          <p:cNvSpPr/>
          <p:nvPr/>
        </p:nvSpPr>
        <p:spPr>
          <a:xfrm>
            <a:off x="4357686" y="5572140"/>
            <a:ext cx="1143008" cy="1143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dirty="0" smtClean="0"/>
              <a:t>5</a:t>
            </a:r>
            <a:endParaRPr lang="ru-RU" sz="7200" dirty="0"/>
          </a:p>
        </p:txBody>
      </p:sp>
      <p:pic>
        <p:nvPicPr>
          <p:cNvPr id="33" name="Picture 46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596" y="5072074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Управляющая кнопка: далее 33">
            <a:hlinkClick r:id="" action="ppaction://hlinkshowjump?jump=nextslide" highlightClick="1"/>
          </p:cNvPr>
          <p:cNvSpPr/>
          <p:nvPr/>
        </p:nvSpPr>
        <p:spPr>
          <a:xfrm>
            <a:off x="7500958" y="5643578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audio>
              <p:cMediaNode showWhenStopped="0"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8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9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992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2" dur="1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23" dur="1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1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3992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audio>
              <p:cMediaNode showWhenStopped="0">
                <p:cTn id="3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8" dur="2500" autoRev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9" dur="2500" autoRev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0" dur="2500" autoRev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0" autoRev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4745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audio>
              <p:cMediaNode showWhenStopped="0">
                <p:cTn id="4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24" grpId="0" animBg="1"/>
      <p:bldP spid="29" grpId="0" animBg="1"/>
      <p:bldP spid="3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514</TotalTime>
  <Words>17</Words>
  <Application>Microsoft Office PowerPoint</Application>
  <PresentationFormat>Экран (4:3)</PresentationFormat>
  <Paragraphs>13</Paragraphs>
  <Slides>12</Slides>
  <Notes>0</Notes>
  <HiddenSlides>0</HiddenSlides>
  <MMClips>30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Дидактическая игра  «Собери матрёшку»</vt:lpstr>
      <vt:lpstr>Слайд 2</vt:lpstr>
      <vt:lpstr>Слайд 3</vt:lpstr>
      <vt:lpstr>Слайд 4</vt:lpstr>
      <vt:lpstr>Слайд 5</vt:lpstr>
      <vt:lpstr>Слайд 6</vt:lpstr>
      <vt:lpstr>Дидактическая игра  «Наряди матрёшку» </vt:lpstr>
      <vt:lpstr>Слайд 8</vt:lpstr>
      <vt:lpstr>Дидактическая игра  «Сосчитай матрешек» 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AAA</dc:creator>
  <cp:lastModifiedBy>AAA</cp:lastModifiedBy>
  <cp:revision>61</cp:revision>
  <dcterms:created xsi:type="dcterms:W3CDTF">2016-09-04T15:42:25Z</dcterms:created>
  <dcterms:modified xsi:type="dcterms:W3CDTF">2016-09-18T19:59:01Z</dcterms:modified>
</cp:coreProperties>
</file>