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A105F-6E80-46A9-8574-34FED1E87F52}" type="datetimeFigureOut">
              <a:rPr lang="ru-RU" smtClean="0"/>
              <a:pPr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D057-088C-4946-855D-5578C40D5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9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://festival.1september.ru/articles/505962/img11.jpg" TargetMode="External"/><Relationship Id="rId7" Type="http://schemas.openxmlformats.org/officeDocument/2006/relationships/hyperlink" Target="http://stat20.privet.ru/lr/0c06c0f69811a979344c5ed46e004df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hyperlink" Target="http://www.chess-news.ru/sites/default/files/u404/bogatyri-kartina.jpg" TargetMode="Externa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18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hyperlink" Target="http://lady-uspech.ru/wp-content/uploads/2011/09/abramcevo15.jpg" TargetMode="Externa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3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5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hyperlink" Target="http://www.kinostok.net/_ld/76/50177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vasposad.ru/school/homepages/all_kurs/konkurs2010/web-pages/belousova/habirova_liliya/project/konkurs/html/kartinki/mamont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://www.votpusk.ru/gallery/large/59835.jpg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1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ady-uspech.ru/wp-content/uploads/2011/09/abramcevo13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1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45013" y="5072074"/>
            <a:ext cx="70988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УСАДЬБА АБРАМЦЕВО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http://mediasubs.ru/group/uploads/po/pozitiv/image2/yNzNmOTE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857232"/>
            <a:ext cx="5786478" cy="40005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садьба Абрамцево. Баня Теремок">
            <a:hlinkClick r:id="rId3"/>
          </p:cNvPr>
          <p:cNvPicPr/>
          <p:nvPr/>
        </p:nvPicPr>
        <p:blipFill>
          <a:blip r:embed="rId4" cstate="print"/>
          <a:srcRect l="1250" b="6474"/>
          <a:stretch>
            <a:fillRect/>
          </a:stretch>
        </p:blipFill>
        <p:spPr bwMode="auto">
          <a:xfrm>
            <a:off x="1571604" y="785794"/>
            <a:ext cx="6215106" cy="464347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71472" y="5609928"/>
            <a:ext cx="8001056" cy="60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это настоящая баня. Сейчас там разместилась выставка предметов быта и мебели «аксаковского» периода.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садьба Абрамцево. Мастерская художников">
            <a:hlinkClick r:id="rId3"/>
          </p:cNvPr>
          <p:cNvPicPr/>
          <p:nvPr/>
        </p:nvPicPr>
        <p:blipFill>
          <a:blip r:embed="rId4" cstate="print"/>
          <a:srcRect l="3750" b="6019"/>
          <a:stretch>
            <a:fillRect/>
          </a:stretch>
        </p:blipFill>
        <p:spPr bwMode="auto">
          <a:xfrm>
            <a:off x="1500166" y="857232"/>
            <a:ext cx="6357982" cy="450059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42910" y="5572140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вот еще сказочный домик – мастерская художников. Здесь  творили  известные  русские художники В. М. Васнецов, И. Е. Репин, В. А. Серов.</a:t>
            </a:r>
          </a:p>
        </p:txBody>
      </p:sp>
    </p:spTree>
  </p:cSld>
  <p:clrMapOvr>
    <a:masterClrMapping/>
  </p:clrMapOvr>
  <p:transition spd="med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14348" y="5572140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Абрамцеве были написаны такие  хорошо известные произведения как "Девочка с персиками" В.А. Серова,  «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Алёнушка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и «Три богатыря" В.М. Васнецова.</a:t>
            </a:r>
          </a:p>
        </p:txBody>
      </p:sp>
      <p:pic>
        <p:nvPicPr>
          <p:cNvPr id="6148" name="Picture 4" descr="http://festival.1september.ru/articles/505962/img1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6667">
            <a:off x="6417772" y="805046"/>
            <a:ext cx="2070310" cy="30445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6150" name="Picture 6" descr="http://www.chess-news.ru/sites/default/files/u404/bogatyri-kartin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68634">
            <a:off x="714346" y="814768"/>
            <a:ext cx="3678917" cy="24296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6146" name="Picture 2" descr="http://stat20.privet.ru/lr/0c06c0f69811a979344c5ed46e004dfd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59274">
            <a:off x="3657416" y="2706033"/>
            <a:ext cx="2496473" cy="27433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1" y="-1168841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Усадьба Абрамцево. Печь Врубеля">
            <a:hlinkClick r:id="rId3"/>
          </p:cNvPr>
          <p:cNvPicPr/>
          <p:nvPr/>
        </p:nvPicPr>
        <p:blipFill>
          <a:blip r:embed="rId4" cstate="print"/>
          <a:srcRect l="5245" b="6438"/>
          <a:stretch>
            <a:fillRect/>
          </a:stretch>
        </p:blipFill>
        <p:spPr bwMode="auto">
          <a:xfrm>
            <a:off x="714348" y="857232"/>
            <a:ext cx="2581274" cy="42862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Усадьба Абрамцево. Скамейка Врубеля">
            <a:hlinkClick r:id="rId5"/>
          </p:cNvPr>
          <p:cNvPicPr/>
          <p:nvPr/>
        </p:nvPicPr>
        <p:blipFill>
          <a:blip r:embed="rId6" cstate="print"/>
          <a:srcRect r="4010" b="6965"/>
          <a:stretch>
            <a:fillRect/>
          </a:stretch>
        </p:blipFill>
        <p:spPr bwMode="auto">
          <a:xfrm>
            <a:off x="3500430" y="928670"/>
            <a:ext cx="5072098" cy="421484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5452065"/>
            <a:ext cx="79296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эта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печка,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выложенная расписными изразцами,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великолепная скамейка - результат творчества и фантазии художника Михаила Врубеля.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садьба Абрамцево">
            <a:hlinkClick r:id="rId3"/>
          </p:cNvPr>
          <p:cNvPicPr/>
          <p:nvPr/>
        </p:nvPicPr>
        <p:blipFill>
          <a:blip r:embed="rId4" cstate="print"/>
          <a:srcRect r="1249" b="6458"/>
          <a:stretch>
            <a:fillRect/>
          </a:stretch>
        </p:blipFill>
        <p:spPr bwMode="auto">
          <a:xfrm>
            <a:off x="1571604" y="857232"/>
            <a:ext cx="5929354" cy="435771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928662" y="5322177"/>
            <a:ext cx="71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уголок усадьбы Абрамцево пронизан творчеством и фантазией великих русских художников. Каждый предмет и строение связаны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великими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русскими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именами.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садьба Абрамцево. Церковь Спаса Нерукотворного">
            <a:hlinkClick r:id="rId3"/>
          </p:cNvPr>
          <p:cNvPicPr/>
          <p:nvPr/>
        </p:nvPicPr>
        <p:blipFill>
          <a:blip r:embed="rId4" cstate="print"/>
          <a:srcRect r="3516" b="8750"/>
          <a:stretch>
            <a:fillRect/>
          </a:stretch>
        </p:blipFill>
        <p:spPr bwMode="auto">
          <a:xfrm>
            <a:off x="2143108" y="785794"/>
            <a:ext cx="4714908" cy="45720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14348" y="5405746"/>
            <a:ext cx="7858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Мамонтовы построили в Абрамцеве церковь Спаса Нерукотворного. Церковь стала фамильной усыпальницей семьи, где был похоронен и сам Савва Иванович и его сын Андрей</a:t>
            </a:r>
            <a:r>
              <a:rPr kumimoji="0" lang="ru-RU" sz="1600" b="0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  <p:transition spd="med">
    <p:wheel spokes="3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садьба Абрамцев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857232"/>
            <a:ext cx="5786478" cy="450059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57224" y="5643578"/>
            <a:ext cx="7143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настоящее время в усадьбе работает музей. </a:t>
            </a: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10" y="5138852"/>
            <a:ext cx="79295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главном доме,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ru-RU" sz="1600" b="0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жили Аксаковы и Мамонтовы и гостили их творческие друзья, сохранена обстановка барского дома: мебель, некоторые картины, созданные в усадьбе, книги.</a:t>
            </a:r>
            <a:r>
              <a:rPr kumimoji="0" lang="ru-RU" sz="1600" b="0" i="0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можно увидеть картины Серова, Репина, Врубеля и других художников-гостей Мамонтова.</a:t>
            </a:r>
          </a:p>
        </p:txBody>
      </p:sp>
      <p:pic>
        <p:nvPicPr>
          <p:cNvPr id="5" name="Рисунок 4" descr="Фасад усадьбы в Абрамцев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785794"/>
            <a:ext cx="5357850" cy="42862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10" y="5178133"/>
            <a:ext cx="792958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в Международный день музеев, в Музее-заповеднике «Абрамцево» проходит художественная акция «Вечер в музее». В течение дня работает выставка под открытым небом, в которой участвуют художники Хотькова, Сергиева Посада, Москвы и других городов. Проходят мастер-классы кузнечного дела, на гончарном круге, других художественных ремесел, что вызывает большой интерес у гостей музея.</a:t>
            </a:r>
          </a:p>
        </p:txBody>
      </p:sp>
      <p:pic>
        <p:nvPicPr>
          <p:cNvPr id="1026" name="Picture 2" descr="http://cs791.vk.me/u3989440/96507441/x_512cb0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857232"/>
            <a:ext cx="3143272" cy="23574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8" name="Picture 4" descr="http://cs10883.vk.me/v10883440/114e/pcmBy_fQdi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785794"/>
            <a:ext cx="3327375" cy="22145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30" name="Picture 6" descr="http://cs791.vk.me/u3989440/96507441/x_e71323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2714620"/>
            <a:ext cx="3228957" cy="2421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wheel spokes="2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00034" y="5000636"/>
            <a:ext cx="8143932" cy="1285884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России есть множество мест - очень красивых и с прекрасной историей. В одно из таких интереснейших мест я и приглашаю вас прямо сейчас. Мы отправляемся в настоящую лесную сказку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усадьбу Абрамцево, которая находится недалеко от города Хотьково. Это настоящий сказочный мир, в котором слились русская природа и творчество русских писателей и художников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9" name="Рисунок 8" descr="Усадьба Абрамцево">
            <a:hlinkClick r:id="rId3"/>
          </p:cNvPr>
          <p:cNvPicPr>
            <a:picLocks noGrp="1"/>
          </p:cNvPicPr>
          <p:nvPr>
            <p:ph type="pic" idx="1"/>
          </p:nvPr>
        </p:nvPicPr>
        <p:blipFill>
          <a:blip r:embed="rId4" cstate="print"/>
          <a:srcRect l="333" r="189" b="8989"/>
          <a:stretch>
            <a:fillRect/>
          </a:stretch>
        </p:blipFill>
        <p:spPr bwMode="auto">
          <a:xfrm>
            <a:off x="1857356" y="785794"/>
            <a:ext cx="5500726" cy="414340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5357826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вот мы с вами оказались на берегу реки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живописном месте, которое в давние времена называлось пустошью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Обрамково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Это название произошло от древнерусского слова «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обрама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что обозначало гористую местность с большим количеством ручьёв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5" name="Рисунок 4" descr="Фасад домы в Абрамцев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857232"/>
            <a:ext cx="6500858" cy="442915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5286388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Когда-то  здесь была устроена барская усадьба рода Головиных. Большой господский дом был окружен садом, который по трем искусственным террасам спускался к реке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Рисунок 5" descr="http://mediasubs.ru/group/uploads/po/pozitiv/image2/Dk4MjAyZ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857232"/>
            <a:ext cx="6786610" cy="435771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1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42910" y="5429265"/>
            <a:ext cx="80724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Необыкновенная красота местной природы очаровала знаменитого русского писателя 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Т. Аксакова, который приобрел усадьбу  и прожил здесь все оставшиеся годы. </a:t>
            </a:r>
          </a:p>
        </p:txBody>
      </p:sp>
      <p:pic>
        <p:nvPicPr>
          <p:cNvPr id="5" name="Рисунок 4" descr="Фасад домы в Абрамцев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785794"/>
            <a:ext cx="6000792" cy="45720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1" y="-1168841"/>
            <a:ext cx="6857999" cy="91956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472" y="4917771"/>
            <a:ext cx="80010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С.Т. Аксакова  в детстве увлекали сказки, которые рассказывала ему ключница Пелагея, и действия которых, он представлял себе на самом деле. Книги для детей С.Т. Аксаков начал писать будучи взрослым человеком. Сначала это были шуточные стихотворения для своей внучки,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затем он написал замечательную сказку «Аленький цветочек», которую слышал в детстве от ключницы Пелагеи.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photofile.ru/photo/natalja.fotoplenka/150658452/large/1639279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857232"/>
            <a:ext cx="2786082" cy="392909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0" name="Picture 2" descr="http://www.kinostok.net/_ld/76/5017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3145" b="4374"/>
          <a:stretch>
            <a:fillRect/>
          </a:stretch>
        </p:blipFill>
        <p:spPr bwMode="auto">
          <a:xfrm>
            <a:off x="3571868" y="1643050"/>
            <a:ext cx="1802759" cy="23574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2292" name="Picture 4" descr="Н. Куприянов. Ключница Пелагея и Сережа Багров. Иллюстрация к сказке С. Т. Аксакова 'Аленький цветочек' 2001 год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44924" y="857232"/>
            <a:ext cx="3041737" cy="39290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85786" y="4857760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Аксакова поместье приобрел Савва Иванович Мамонтов. Савва Мамонтов был большой ценитель и знаток искусства и помогал молодым талантам. Многие годы в его имении отдыхали и работали лучшие художники тех лет.</a:t>
            </a:r>
          </a:p>
        </p:txBody>
      </p:sp>
      <p:pic>
        <p:nvPicPr>
          <p:cNvPr id="11266" name="Picture 2" descr="http://www.nivasposad.ru/school/homepages/all_kurs/konkurs2010/web-pages/belousova/habirova_liliya/project/konkurs/html/kartinki/mamont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857232"/>
            <a:ext cx="3214710" cy="38255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1268" name="Picture 4" descr="http://www.votpusk.ru/gallery/large/59835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857232"/>
            <a:ext cx="2638425" cy="381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8001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14348" y="5315904"/>
            <a:ext cx="7858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Давайте прогуляемся по усадьбе.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большая зеленая лужайка, на которой растет трехсотлетний дуб. Глядя на него, кажется, что сейчас на дубе том появится кот ученый, а на ветвях где-то спряталась Русалка….И сразу повеяло сказкой. И неспроста….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Усадьба Абрамцево">
            <a:hlinkClick r:id="rId3"/>
          </p:cNvPr>
          <p:cNvPicPr/>
          <p:nvPr/>
        </p:nvPicPr>
        <p:blipFill>
          <a:blip r:embed="rId4" cstate="print"/>
          <a:srcRect r="8749" b="13019"/>
          <a:stretch>
            <a:fillRect/>
          </a:stretch>
        </p:blipFill>
        <p:spPr bwMode="auto">
          <a:xfrm>
            <a:off x="1571604" y="785794"/>
            <a:ext cx="5929354" cy="450059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68840" y="-1168840"/>
            <a:ext cx="6857999" cy="9195681"/>
          </a:xfrm>
          <a:prstGeom prst="rect">
            <a:avLst/>
          </a:prstGeom>
          <a:noFill/>
          <a:ln>
            <a:noFill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14348" y="5396638"/>
            <a:ext cx="7786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вот и настоящая избушка на курьих ножках. Чем не сказка? Эта беседка была построена по проекту художника В.М.Васнецова. Глядя на этот теремок, так и хочется узнать: «Кто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теремочке живёт?»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Усадьба Абрамцево. Избушка на курьих ножках">
            <a:hlinkClick r:id="rId3"/>
          </p:cNvPr>
          <p:cNvPicPr/>
          <p:nvPr/>
        </p:nvPicPr>
        <p:blipFill>
          <a:blip r:embed="rId4" cstate="print"/>
          <a:srcRect l="1250" b="5850"/>
          <a:stretch>
            <a:fillRect/>
          </a:stretch>
        </p:blipFill>
        <p:spPr bwMode="auto">
          <a:xfrm>
            <a:off x="1643042" y="785794"/>
            <a:ext cx="5929354" cy="45720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611</Words>
  <Application>Microsoft Office PowerPoint</Application>
  <PresentationFormat>Экран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alyam</cp:lastModifiedBy>
  <cp:revision>38</cp:revision>
  <dcterms:created xsi:type="dcterms:W3CDTF">2013-07-27T12:46:24Z</dcterms:created>
  <dcterms:modified xsi:type="dcterms:W3CDTF">2024-03-18T18:42:22Z</dcterms:modified>
</cp:coreProperties>
</file>