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84" r:id="rId13"/>
    <p:sldId id="285" r:id="rId14"/>
    <p:sldId id="298" r:id="rId15"/>
    <p:sldId id="267" r:id="rId16"/>
    <p:sldId id="281" r:id="rId17"/>
    <p:sldId id="279" r:id="rId18"/>
    <p:sldId id="280" r:id="rId19"/>
    <p:sldId id="268" r:id="rId20"/>
    <p:sldId id="269" r:id="rId21"/>
    <p:sldId id="270" r:id="rId22"/>
    <p:sldId id="271" r:id="rId23"/>
    <p:sldId id="272" r:id="rId24"/>
    <p:sldId id="273" r:id="rId25"/>
    <p:sldId id="302" r:id="rId26"/>
    <p:sldId id="303" r:id="rId27"/>
    <p:sldId id="274" r:id="rId28"/>
    <p:sldId id="275" r:id="rId29"/>
    <p:sldId id="277" r:id="rId30"/>
    <p:sldId id="299" r:id="rId31"/>
    <p:sldId id="300" r:id="rId32"/>
    <p:sldId id="286" r:id="rId33"/>
    <p:sldId id="287" r:id="rId34"/>
    <p:sldId id="278" r:id="rId35"/>
    <p:sldId id="282" r:id="rId36"/>
    <p:sldId id="304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43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029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51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25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455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302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349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163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763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515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776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17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35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www.bankgorodov.ru/coainf/index.php?id=30274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620688"/>
            <a:ext cx="4464496" cy="158417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ХОТЬКОВО</a:t>
            </a:r>
          </a:p>
        </p:txBody>
      </p:sp>
      <p:pic>
        <p:nvPicPr>
          <p:cNvPr id="7170" name="Picture 2" descr="http://www.bankgorodov.ru/coa/302742_bi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1377"/>
            <a:ext cx="223645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Город Хотьково. История, новости, фотографии, телефоны, афиш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62064"/>
            <a:ext cx="7416824" cy="349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Храм в селе Ахтырка.</a:t>
            </a:r>
          </a:p>
        </p:txBody>
      </p:sp>
      <p:pic>
        <p:nvPicPr>
          <p:cNvPr id="4" name="Содержимое 3" descr="ахтырская церков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63675" y="2100262"/>
            <a:ext cx="6191250" cy="395287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Алексеевская церковь с колокольней в селе </a:t>
            </a:r>
            <a:r>
              <a:rPr lang="ru-RU" dirty="0" err="1"/>
              <a:t>Горбуново</a:t>
            </a:r>
            <a:r>
              <a:rPr lang="ru-RU" dirty="0"/>
              <a:t>.</a:t>
            </a:r>
          </a:p>
        </p:txBody>
      </p:sp>
      <p:pic>
        <p:nvPicPr>
          <p:cNvPr id="9" name="Содержимое 8" descr="алексеевская церковь старый снимок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95068" y="2057400"/>
            <a:ext cx="2889888" cy="4022725"/>
          </a:xfrm>
        </p:spPr>
      </p:pic>
      <p:pic>
        <p:nvPicPr>
          <p:cNvPr id="10" name="Содержимое 9" descr="горбуновка храм старое фото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67171" y="2057400"/>
            <a:ext cx="3432359" cy="402272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Алексей Гаврилович Попов и его жена Александра. </a:t>
            </a:r>
            <a:r>
              <a:rPr lang="ru-RU"/>
              <a:t>1830-е годы.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35262" y="2995612"/>
            <a:ext cx="364807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Татьяна Алексеевна </a:t>
            </a:r>
            <a:r>
              <a:rPr lang="ru-RU" dirty="0" err="1"/>
              <a:t>Быльева</a:t>
            </a:r>
            <a:r>
              <a:rPr lang="ru-RU" dirty="0"/>
              <a:t> (Попова) с супругом. 1830-е годы.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68600" y="3038475"/>
            <a:ext cx="35814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Фарфор завода Алексея Григорьевича Попова. Первые образцы.</a:t>
            </a:r>
          </a:p>
        </p:txBody>
      </p:sp>
      <p:pic>
        <p:nvPicPr>
          <p:cNvPr id="7" name="Содержимое 6" descr="ранний фарфор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51012" y="3167062"/>
            <a:ext cx="1778000" cy="1803400"/>
          </a:xfrm>
        </p:spPr>
      </p:pic>
      <p:pic>
        <p:nvPicPr>
          <p:cNvPr id="8" name="Содержимое 7" descr="ранний фарфор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594350" y="2946082"/>
            <a:ext cx="1778000" cy="224536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Чайные пары.</a:t>
            </a:r>
          </a:p>
        </p:txBody>
      </p:sp>
      <p:pic>
        <p:nvPicPr>
          <p:cNvPr id="5" name="Содержимое 4" descr="чайная пара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5" y="1608639"/>
            <a:ext cx="4152460" cy="4484657"/>
          </a:xfrm>
        </p:spPr>
      </p:pic>
      <p:pic>
        <p:nvPicPr>
          <p:cNvPr id="7" name="Содержимое 6" descr="чайная пар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22315" y="2057400"/>
            <a:ext cx="3322070" cy="402272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Клейма фарфорового завода Попова</a:t>
            </a:r>
          </a:p>
        </p:txBody>
      </p:sp>
      <p:pic>
        <p:nvPicPr>
          <p:cNvPr id="7" name="Содержимое 6" descr="клеймо попов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2755" y="2060848"/>
            <a:ext cx="8690621" cy="3528392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Чашки.</a:t>
            </a:r>
          </a:p>
        </p:txBody>
      </p:sp>
      <p:pic>
        <p:nvPicPr>
          <p:cNvPr id="5" name="Содержимое 4" descr="фарф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50" y="2731691"/>
            <a:ext cx="3565525" cy="2674143"/>
          </a:xfrm>
        </p:spPr>
      </p:pic>
      <p:pic>
        <p:nvPicPr>
          <p:cNvPr id="6" name="Содержимое 5" descr="фарфор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00588" y="2731691"/>
            <a:ext cx="3565525" cy="267414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Чайные пары.</a:t>
            </a:r>
          </a:p>
        </p:txBody>
      </p:sp>
      <p:pic>
        <p:nvPicPr>
          <p:cNvPr id="5" name="Содержимое 4" descr="фарфор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204864"/>
            <a:ext cx="4139146" cy="3240360"/>
          </a:xfrm>
        </p:spPr>
      </p:pic>
      <p:pic>
        <p:nvPicPr>
          <p:cNvPr id="6" name="Содержимое 5" descr="фарфор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00588" y="2648038"/>
            <a:ext cx="3565525" cy="2841449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Чайные сервизы.</a:t>
            </a:r>
          </a:p>
        </p:txBody>
      </p:sp>
      <p:pic>
        <p:nvPicPr>
          <p:cNvPr id="5" name="Содержимое 4" descr="чайный сервиз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50" y="2717180"/>
            <a:ext cx="3565525" cy="2703165"/>
          </a:xfrm>
        </p:spPr>
      </p:pic>
      <p:pic>
        <p:nvPicPr>
          <p:cNvPr id="6" name="Содержимое 5" descr="чайный сервиз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00588" y="2731691"/>
            <a:ext cx="3565525" cy="267414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5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ru-RU" dirty="0"/>
              <a:t>Хотьково в 19 веке.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воро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628800"/>
            <a:ext cx="7789345" cy="5014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Кофейник. Чайник заварочный.</a:t>
            </a:r>
          </a:p>
        </p:txBody>
      </p:sp>
      <p:pic>
        <p:nvPicPr>
          <p:cNvPr id="5" name="Содержимое 4" descr="чайник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79479" y="2057400"/>
            <a:ext cx="3521067" cy="4022725"/>
          </a:xfrm>
        </p:spPr>
      </p:pic>
      <p:pic>
        <p:nvPicPr>
          <p:cNvPr id="6" name="Содержимое 5" descr="чайник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4829" y="2057400"/>
            <a:ext cx="3017043" cy="402272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Заварочные чайники</a:t>
            </a:r>
          </a:p>
        </p:txBody>
      </p:sp>
      <p:pic>
        <p:nvPicPr>
          <p:cNvPr id="5" name="Содержимое 4" descr="чайник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50" y="2342101"/>
            <a:ext cx="3565525" cy="3453323"/>
          </a:xfrm>
        </p:spPr>
      </p:pic>
      <p:pic>
        <p:nvPicPr>
          <p:cNvPr id="6" name="Содержимое 5" descr="чайник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19598" y="3224466"/>
            <a:ext cx="2127504" cy="1688592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Праздничные блюда</a:t>
            </a:r>
          </a:p>
        </p:txBody>
      </p:sp>
      <p:pic>
        <p:nvPicPr>
          <p:cNvPr id="7" name="Содержимое 6" descr="блюдо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50" y="2286000"/>
            <a:ext cx="3565525" cy="3565525"/>
          </a:xfrm>
        </p:spPr>
      </p:pic>
      <p:pic>
        <p:nvPicPr>
          <p:cNvPr id="8" name="Содержимое 7" descr="блюдо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00588" y="2342030"/>
            <a:ext cx="3565525" cy="3453465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Вазы. Чашка в форме раковины.</a:t>
            </a:r>
          </a:p>
        </p:txBody>
      </p:sp>
      <p:pic>
        <p:nvPicPr>
          <p:cNvPr id="5" name="Содержимое 4" descr="вазы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3762" y="2351087"/>
            <a:ext cx="3492500" cy="3435350"/>
          </a:xfrm>
        </p:spPr>
      </p:pic>
      <p:pic>
        <p:nvPicPr>
          <p:cNvPr id="6" name="Содержимое 5" descr="чашка ракушк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4213" y="2348880"/>
            <a:ext cx="4320479" cy="3024335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Фарфоровые статуэтки. </a:t>
            </a:r>
            <a:br>
              <a:rPr lang="ru-RU" dirty="0"/>
            </a:br>
            <a:r>
              <a:rPr lang="ru-RU" dirty="0"/>
              <a:t>Юноша. Жажда..</a:t>
            </a:r>
          </a:p>
        </p:txBody>
      </p:sp>
      <p:pic>
        <p:nvPicPr>
          <p:cNvPr id="6" name="Содержимое 5" descr="popov_boy_155.JPGюноша играющий на флейт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821987"/>
            <a:ext cx="3528392" cy="4647397"/>
          </a:xfrm>
        </p:spPr>
      </p:pic>
      <p:pic>
        <p:nvPicPr>
          <p:cNvPr id="9" name="Содержимое 8" descr="жажд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572239"/>
            <a:ext cx="3240360" cy="493287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/>
              <a:t>Кавалер и цветочница</a:t>
            </a:r>
          </a:p>
        </p:txBody>
      </p:sp>
      <p:pic>
        <p:nvPicPr>
          <p:cNvPr id="7" name="Содержимое 6" descr="кавалер и цветочниц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16617" y="2057400"/>
            <a:ext cx="5485365" cy="40386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Барышня и кавалер.</a:t>
            </a:r>
          </a:p>
        </p:txBody>
      </p:sp>
      <p:pic>
        <p:nvPicPr>
          <p:cNvPr id="4" name="Содержимое 3" descr="барышня и кавале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99143" y="2057400"/>
            <a:ext cx="3520313" cy="40386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Жнец. Мужик - лапотник.</a:t>
            </a:r>
          </a:p>
        </p:txBody>
      </p:sp>
      <p:pic>
        <p:nvPicPr>
          <p:cNvPr id="5" name="Содержимое 4" descr="жнец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31491" y="2057400"/>
            <a:ext cx="3017043" cy="4022725"/>
          </a:xfrm>
        </p:spPr>
      </p:pic>
      <p:pic>
        <p:nvPicPr>
          <p:cNvPr id="7" name="Содержимое 6" descr="мужик лапотник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4829" y="2057400"/>
            <a:ext cx="3017043" cy="4022725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Мальчик,стригущий</a:t>
            </a:r>
            <a:r>
              <a:rPr lang="ru-RU" dirty="0"/>
              <a:t> овцу. Мальчик.</a:t>
            </a:r>
          </a:p>
        </p:txBody>
      </p:sp>
      <p:pic>
        <p:nvPicPr>
          <p:cNvPr id="6" name="Содержимое 5" descr="стригущий овцу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921192" y="2880042"/>
            <a:ext cx="1437640" cy="2377440"/>
          </a:xfrm>
        </p:spPr>
      </p:pic>
      <p:pic>
        <p:nvPicPr>
          <p:cNvPr id="7" name="Содержимое 6" descr="мальчик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1540371"/>
            <a:ext cx="3576712" cy="4768949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Мужик с балалайкой.</a:t>
            </a:r>
          </a:p>
        </p:txBody>
      </p:sp>
      <p:pic>
        <p:nvPicPr>
          <p:cNvPr id="4" name="Содержимое 3" descr="мужик с балалайко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5419" y="2057400"/>
            <a:ext cx="6027761" cy="40386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Вид на монастыри из деревни Митино. 1900-е гг.</a:t>
            </a:r>
          </a:p>
        </p:txBody>
      </p:sp>
      <p:pic>
        <p:nvPicPr>
          <p:cNvPr id="4" name="Содержимое 3" descr="монастырь от митинской гор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1566" y="1815283"/>
            <a:ext cx="7107202" cy="4433117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Старуха с прялкой. Старьевщик.</a:t>
            </a:r>
          </a:p>
        </p:txBody>
      </p:sp>
      <p:pic>
        <p:nvPicPr>
          <p:cNvPr id="7" name="Содержимое 6" descr="Skulptura-Starukha-s-pryalkoy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50" y="2369196"/>
            <a:ext cx="3565525" cy="3399133"/>
          </a:xfrm>
        </p:spPr>
      </p:pic>
      <p:pic>
        <p:nvPicPr>
          <p:cNvPr id="8" name="Содержимое 7" descr="Старьевщик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22590" y="2057400"/>
            <a:ext cx="2521520" cy="4022725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Крестьянка с сыном. Крестьянка.</a:t>
            </a:r>
          </a:p>
        </p:txBody>
      </p:sp>
      <p:pic>
        <p:nvPicPr>
          <p:cNvPr id="5" name="Содержимое 4" descr="крестьянка с сыном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87344"/>
            <a:ext cx="4114800" cy="4272556"/>
          </a:xfrm>
        </p:spPr>
      </p:pic>
      <p:pic>
        <p:nvPicPr>
          <p:cNvPr id="6" name="Содержимое 5" descr="крестьянк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92080" y="1701807"/>
            <a:ext cx="2736304" cy="4299906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Дом С. Г. Дунаева в Митино </a:t>
            </a:r>
            <a:br>
              <a:rPr lang="ru-RU" dirty="0"/>
            </a:br>
            <a:r>
              <a:rPr lang="ru-RU" dirty="0"/>
              <a:t>( ул. Майолик).</a:t>
            </a:r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48880"/>
            <a:ext cx="8349775" cy="3378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мастерской Дунаева.</a:t>
            </a:r>
          </a:p>
        </p:txBody>
      </p:sp>
      <p:pic>
        <p:nvPicPr>
          <p:cNvPr id="7" name="Содержимое 6" descr="завод дунаева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1300" y="2057400"/>
            <a:ext cx="6096000" cy="4038600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Керамический завод С.Г. Дунаева. Кукольные головки из фарфора.</a:t>
            </a:r>
          </a:p>
        </p:txBody>
      </p:sp>
      <p:pic>
        <p:nvPicPr>
          <p:cNvPr id="14" name="Содержимое 13" descr="фаофор кукл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4461" y="2057400"/>
            <a:ext cx="3191103" cy="4022725"/>
          </a:xfrm>
        </p:spPr>
      </p:pic>
      <p:pic>
        <p:nvPicPr>
          <p:cNvPr id="15" name="Содержимое 14" descr="фарфор кукла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78463" y="2163762"/>
            <a:ext cx="2009775" cy="381000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Кукольные головки из фарфора.</a:t>
            </a:r>
          </a:p>
        </p:txBody>
      </p:sp>
      <p:pic>
        <p:nvPicPr>
          <p:cNvPr id="5" name="Содержимое 4" descr="фарфор кукла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50" y="2191291"/>
            <a:ext cx="3565525" cy="3754943"/>
          </a:xfrm>
        </p:spPr>
      </p:pic>
      <p:pic>
        <p:nvPicPr>
          <p:cNvPr id="6" name="Содержимое 5" descr="фарфор кукла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4829" y="2057400"/>
            <a:ext cx="3017043" cy="4022725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hotkraeved.ru/wp-content/uploads/2017/03/Ermilova-Russkaya-Zima-225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143125" cy="2857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3212976"/>
            <a:ext cx="83529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solidFill>
                  <a:srgbClr val="002060"/>
                </a:solidFill>
              </a:rPr>
              <a:t>Наш город  предстает незыблемым и объективным историческим пространством с неповторимыми индивидуальными чертами и узнаваемым характером. Это город, где жили и творили Художники и Писатели, остро осознающие сопричастность его судьбе.        </a:t>
            </a:r>
            <a:r>
              <a:rPr lang="ru-RU" dirty="0"/>
              <a:t>                                  </a:t>
            </a:r>
          </a:p>
        </p:txBody>
      </p:sp>
      <p:pic>
        <p:nvPicPr>
          <p:cNvPr id="3076" name="Picture 4" descr="http://hotkraeved.ru/wp-content/uploads/2017/03/Ermilova-Moya-Semia-185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04664"/>
            <a:ext cx="2088232" cy="2857500"/>
          </a:xfrm>
          <a:prstGeom prst="rect">
            <a:avLst/>
          </a:prstGeom>
          <a:noFill/>
        </p:spPr>
      </p:pic>
      <p:pic>
        <p:nvPicPr>
          <p:cNvPr id="3078" name="Picture 6" descr="http://hotkraeved.ru/wp-content/uploads/2017/03/Ermilova-Sever-Hotkovo-189x3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04664"/>
            <a:ext cx="2160265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Вид на Бобыльскую слободу с колокольни Покровского монастыря</a:t>
            </a:r>
            <a:br>
              <a:rPr lang="ru-RU" dirty="0"/>
            </a:br>
            <a:r>
              <a:rPr lang="ru-RU" dirty="0"/>
              <a:t>(ныне улица 1-я </a:t>
            </a:r>
            <a:r>
              <a:rPr lang="ru-RU" dirty="0" err="1"/>
              <a:t>Хотьковская</a:t>
            </a:r>
            <a:r>
              <a:rPr lang="ru-RU" dirty="0"/>
              <a:t>)</a:t>
            </a:r>
          </a:p>
        </p:txBody>
      </p:sp>
      <p:pic>
        <p:nvPicPr>
          <p:cNvPr id="4" name="Содержимое 3" descr="бобыльская слобод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36912"/>
            <a:ext cx="8604448" cy="360063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Колокольня </a:t>
            </a:r>
            <a:r>
              <a:rPr lang="ru-RU" dirty="0" err="1"/>
              <a:t>Хотьковского</a:t>
            </a:r>
            <a:r>
              <a:rPr lang="ru-RU" dirty="0"/>
              <a:t> Покровского монастыря.</a:t>
            </a:r>
          </a:p>
        </p:txBody>
      </p:sp>
      <p:pic>
        <p:nvPicPr>
          <p:cNvPr id="4" name="Содержимое 3" descr="колокольня хотьков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9741" y="2057400"/>
            <a:ext cx="5939117" cy="4038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Восточные ворота монастыря </a:t>
            </a:r>
            <a:br>
              <a:rPr lang="ru-RU" dirty="0"/>
            </a:br>
            <a:r>
              <a:rPr lang="ru-RU" dirty="0"/>
              <a:t>(не сохранились)</a:t>
            </a:r>
          </a:p>
        </p:txBody>
      </p:sp>
      <p:pic>
        <p:nvPicPr>
          <p:cNvPr id="4" name="Содержимое 3" descr="восточные ворота монастыр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0258" y="2057400"/>
            <a:ext cx="3278084" cy="40386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 на здание монастырского трактира (ныне музей – «Отдел художественных ремесел»)</a:t>
            </a:r>
          </a:p>
        </p:txBody>
      </p:sp>
      <p:pic>
        <p:nvPicPr>
          <p:cNvPr id="4" name="Содержимое 3" descr="краеведческий музе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62763" y="2057400"/>
            <a:ext cx="5793073" cy="40386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Деревня Митино (горка перед заводом «</a:t>
            </a:r>
            <a:r>
              <a:rPr lang="ru-RU" dirty="0" err="1"/>
              <a:t>Электроизолит</a:t>
            </a:r>
            <a:r>
              <a:rPr lang="ru-RU" dirty="0"/>
              <a:t>»)</a:t>
            </a:r>
          </a:p>
        </p:txBody>
      </p:sp>
      <p:pic>
        <p:nvPicPr>
          <p:cNvPr id="4" name="Содержимое 3" descr="митинская гор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15453" y="2057400"/>
            <a:ext cx="5487694" cy="40386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Деревня </a:t>
            </a:r>
            <a:r>
              <a:rPr lang="ru-RU" dirty="0" err="1"/>
              <a:t>Репихово</a:t>
            </a:r>
            <a:r>
              <a:rPr lang="ru-RU" dirty="0"/>
              <a:t>. 19 век.</a:t>
            </a:r>
          </a:p>
        </p:txBody>
      </p:sp>
      <p:pic>
        <p:nvPicPr>
          <p:cNvPr id="4" name="Содержимое 3" descr="репихово старое фот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50" y="2581997"/>
            <a:ext cx="7404100" cy="298940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212</TotalTime>
  <Words>307</Words>
  <Application>Microsoft Office PowerPoint</Application>
  <PresentationFormat>Экран (4:3)</PresentationFormat>
  <Paragraphs>36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Arial Black</vt:lpstr>
      <vt:lpstr>Corbel</vt:lpstr>
      <vt:lpstr>Базис</vt:lpstr>
      <vt:lpstr>ХОТЬКОВО</vt:lpstr>
      <vt:lpstr>Хотьково в 19 веке. </vt:lpstr>
      <vt:lpstr>Вид на монастыри из деревни Митино. 1900-е гг.</vt:lpstr>
      <vt:lpstr> Вид на Бобыльскую слободу с колокольни Покровского монастыря (ныне улица 1-я Хотьковская)</vt:lpstr>
      <vt:lpstr>Колокольня Хотьковского Покровского монастыря.</vt:lpstr>
      <vt:lpstr>Восточные ворота монастыря  (не сохранились)</vt:lpstr>
      <vt:lpstr>Вид на здание монастырского трактира (ныне музей – «Отдел художественных ремесел»)</vt:lpstr>
      <vt:lpstr>Деревня Митино (горка перед заводом «Электроизолит»)</vt:lpstr>
      <vt:lpstr>Деревня Репихово. 19 век.</vt:lpstr>
      <vt:lpstr>Храм в селе Ахтырка.</vt:lpstr>
      <vt:lpstr>Алексеевская церковь с колокольней в селе Горбуново.</vt:lpstr>
      <vt:lpstr>Алексей Гаврилович Попов и его жена Александра. 1830-е годы.</vt:lpstr>
      <vt:lpstr>Татьяна Алексеевна Быльева (Попова) с супругом. 1830-е годы.</vt:lpstr>
      <vt:lpstr>Фарфор завода Алексея Григорьевича Попова. Первые образцы.</vt:lpstr>
      <vt:lpstr>Чайные пары.</vt:lpstr>
      <vt:lpstr>Клейма фарфорового завода Попова</vt:lpstr>
      <vt:lpstr>Чашки.</vt:lpstr>
      <vt:lpstr>Чайные пары.</vt:lpstr>
      <vt:lpstr>Чайные сервизы.</vt:lpstr>
      <vt:lpstr>Кофейник. Чайник заварочный.</vt:lpstr>
      <vt:lpstr>Заварочные чайники</vt:lpstr>
      <vt:lpstr>Праздничные блюда</vt:lpstr>
      <vt:lpstr>Вазы. Чашка в форме раковины.</vt:lpstr>
      <vt:lpstr>Фарфоровые статуэтки.  Юноша. Жажда..</vt:lpstr>
      <vt:lpstr>Кавалер и цветочница</vt:lpstr>
      <vt:lpstr>Барышня и кавалер.</vt:lpstr>
      <vt:lpstr>Жнец. Мужик - лапотник.</vt:lpstr>
      <vt:lpstr>Мальчик,стригущий овцу. Мальчик.</vt:lpstr>
      <vt:lpstr>Мужик с балалайкой.</vt:lpstr>
      <vt:lpstr>Старуха с прялкой. Старьевщик.</vt:lpstr>
      <vt:lpstr>Крестьянка с сыном. Крестьянка.</vt:lpstr>
      <vt:lpstr>Дом С. Г. Дунаева в Митино  ( ул. Майолик).</vt:lpstr>
      <vt:lpstr>В мастерской Дунаева.</vt:lpstr>
      <vt:lpstr>Керамический завод С.Г. Дунаева. Кукольные головки из фарфора.</vt:lpstr>
      <vt:lpstr>Кукольные головки из фарфора.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alyam</cp:lastModifiedBy>
  <cp:revision>74</cp:revision>
  <dcterms:created xsi:type="dcterms:W3CDTF">2015-11-10T14:49:58Z</dcterms:created>
  <dcterms:modified xsi:type="dcterms:W3CDTF">2025-10-31T17:49:22Z</dcterms:modified>
</cp:coreProperties>
</file>